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BAFCC7-EA1E-496F-BDEE-605C730326E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27C19-6874-4BBD-B325-01297E7A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SUMER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91600" cy="1371600"/>
          </a:xfrm>
        </p:spPr>
        <p:txBody>
          <a:bodyPr/>
          <a:lstStyle/>
          <a:p>
            <a:r>
              <a:rPr lang="en-US" dirty="0" smtClean="0"/>
              <a:t>Transportation and Trade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6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Drained swamps, built dams, and irrigation canals</a:t>
            </a:r>
          </a:p>
          <a:p>
            <a:r>
              <a:rPr lang="en-US" dirty="0" smtClean="0"/>
              <a:t>The wheel and sail made transportation easier.</a:t>
            </a:r>
          </a:p>
          <a:p>
            <a:r>
              <a:rPr lang="en-US" dirty="0" smtClean="0"/>
              <a:t>**</a:t>
            </a:r>
            <a:r>
              <a:rPr lang="en-US" dirty="0" smtClean="0">
                <a:solidFill>
                  <a:srgbClr val="FF0000"/>
                </a:solidFill>
              </a:rPr>
              <a:t>First wheels </a:t>
            </a:r>
            <a:r>
              <a:rPr lang="en-US" dirty="0" smtClean="0"/>
              <a:t>were made from three planks of wood that were clamped together with copper or wooden braces ad then cut to form a circle.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6603" y="2057400"/>
            <a:ext cx="477968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604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4880" y="838200"/>
            <a:ext cx="679424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978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Cuneiform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Writing on clay tablets</a:t>
            </a:r>
          </a:p>
          <a:p>
            <a:r>
              <a:rPr lang="en-US" dirty="0" smtClean="0"/>
              <a:t>Scribes use a stylus---sharp pointed stick to write pictures on the tablet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76400"/>
            <a:ext cx="4981262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275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75509"/>
            <a:ext cx="3095625" cy="477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752600"/>
          </a:xfrm>
        </p:spPr>
        <p:txBody>
          <a:bodyPr/>
          <a:lstStyle/>
          <a:p>
            <a:r>
              <a:rPr lang="en-US" dirty="0"/>
              <a:t>Scribes use a stylus---sharp pointed stick to write pictures on the tablet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77492"/>
            <a:ext cx="346894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4549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***Signature Seals**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 scenes of everyday life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57488"/>
            <a:ext cx="5629376" cy="387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8416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447801"/>
            <a:ext cx="3733800" cy="4114800"/>
          </a:xfrm>
        </p:spPr>
        <p:txBody>
          <a:bodyPr/>
          <a:lstStyle/>
          <a:p>
            <a:r>
              <a:rPr lang="en-US" dirty="0" smtClean="0"/>
              <a:t>Only the rich and boys could go to school to learn to write  in cuneiform.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4912302" cy="350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962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“Land Between the Rivers” or</a:t>
            </a:r>
          </a:p>
          <a:p>
            <a:r>
              <a:rPr lang="en-US" dirty="0" smtClean="0"/>
              <a:t>“Fertile Crescent”</a:t>
            </a:r>
          </a:p>
          <a:p>
            <a:r>
              <a:rPr lang="en-US" dirty="0" smtClean="0"/>
              <a:t>What are the 2 rivers?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Tigris and Euphrates</a:t>
            </a:r>
            <a:endParaRPr lang="en-US" dirty="0"/>
          </a:p>
        </p:txBody>
      </p:sp>
      <p:pic>
        <p:nvPicPr>
          <p:cNvPr id="1026" name="Picture 2" descr="http://mrkash.com/activities/images/mesopotamia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162800" cy="5360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Fertile Crescent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305800" cy="2743200"/>
          </a:xfrm>
        </p:spPr>
        <p:txBody>
          <a:bodyPr/>
          <a:lstStyle/>
          <a:p>
            <a:r>
              <a:rPr lang="en-US" sz="4000" dirty="0" smtClean="0"/>
              <a:t>Spanned from the Persian Gulf to the Mediterranean Sea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SUMERIAN CITY-STATES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3200  B.C,  **first city-state founded in SUMER**</a:t>
            </a:r>
          </a:p>
          <a:p>
            <a:r>
              <a:rPr lang="en-US" dirty="0" smtClean="0"/>
              <a:t>**City-state---an independent self-governing community that included a city and surrounding farmland</a:t>
            </a:r>
            <a:endParaRPr lang="en-US" dirty="0"/>
          </a:p>
        </p:txBody>
      </p:sp>
      <p:pic>
        <p:nvPicPr>
          <p:cNvPr id="1026" name="Picture 2" descr="http://t3.gstatic.com/images?q=tbn:ANd9GcRG_VcqQ0COPMN5Fpa91mRIzFuknh9zOcp0wpy9OPySeBI_Op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6336" y="1981200"/>
            <a:ext cx="4441736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Lumber…..so how did they build?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399"/>
            <a:ext cx="4038600" cy="3124201"/>
          </a:xfrm>
        </p:spPr>
        <p:txBody>
          <a:bodyPr/>
          <a:lstStyle/>
          <a:p>
            <a:r>
              <a:rPr lang="en-US" dirty="0" smtClean="0"/>
              <a:t>Used straw, water, and mud to make clay bricks, then baked them in the sun.</a:t>
            </a:r>
            <a:endParaRPr lang="en-US" dirty="0"/>
          </a:p>
        </p:txBody>
      </p:sp>
      <p:pic>
        <p:nvPicPr>
          <p:cNvPr id="15362" name="Picture 2" descr="http://t1.gstatic.com/images?q=tbn:ANd9GcSYBST10qk_dpZ2Cj2NuMnAnltdRM_XsLoEnkJ0MkYkV_tzlv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81200"/>
            <a:ext cx="4250786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Ziggurat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*** Means  “to be high” or “pointed”</a:t>
            </a:r>
          </a:p>
          <a:p>
            <a:r>
              <a:rPr lang="en-US" dirty="0" smtClean="0"/>
              <a:t>Built to reduce the distance between the people and their gods.  Different levels were </a:t>
            </a:r>
            <a:r>
              <a:rPr lang="en-US" dirty="0"/>
              <a:t>f</a:t>
            </a:r>
            <a:r>
              <a:rPr lang="en-US" dirty="0" smtClean="0"/>
              <a:t>or different steps leading to the gods.</a:t>
            </a:r>
          </a:p>
          <a:p>
            <a:r>
              <a:rPr lang="en-US" dirty="0" smtClean="0"/>
              <a:t>The center of social and economic life.  Around the base, the home of priests and shops of artisans were located.</a:t>
            </a:r>
            <a:endParaRPr lang="en-US" dirty="0"/>
          </a:p>
        </p:txBody>
      </p:sp>
      <p:pic>
        <p:nvPicPr>
          <p:cNvPr id="1026" name="Picture 2" descr="http://t2.gstatic.com/images?q=tbn:ANd9GcScDmWGGP1w9I-xBiEyGgpIXM1rajM0UubXHihdwIxWwfvurlSe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7326" y="1600200"/>
            <a:ext cx="488308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hQSERUUExQWFRUVGBoaGRcXGRgaGRwfGBoaIBkaGhgfGyYfGRkjGhgYHy8gJCcpLCwsGB8xNTAqNSYrLCkBCQoKDgwOGg8PGikcHBwpLCkpKSkpKSkpKSksKSkpKSkpKSwsLCkpKSkpKSkpLCkpKSwsKSksLCwsKSksLCwsLP/AABEIALQBGQMBIgACEQEDEQH/xAAcAAABBQEBAQAAAAAAAAAAAAAEAgMFBgcAAQj/xABKEAACAQIEAwUEBwQIBAQHAAABAhEAAwQSITEFQVEGEyJhcTKBkfAHI0KhscHRFCRScjNTYoKSosLxQ3OT4RY0Y9IVJTVkdLKz/8QAGQEAAwEBAQAAAAAAAAAAAAAAAAECAwQF/8QAIREBAQEAAgIDAAMBAAAAAAAAAAERAiESMQNBURMiYYH/2gAMAwEAAhEDEQA/AFIKS67/AK05bXT5/ClGzrXMsMBtp+Fdlog2aSbVADd3/t+NJFsdKK7ukqn6fP30Ax3A6UoWxT/dxXG3rE0F2FuprvXWbem1ENb0rxVANADtbH3/AO9e5RG1FOKQbXz8+tAMKPn5502SZ0iPdRPd15l1nlQZPC+Gi7iLVpjCu5DRoYVHbQx1Wrk3YbDEOAIJmPE+hKqw30gHY6+HTeTUL2UsTjbJO4F08uVsj/VWgBPEZ6t/+i/qamteN6VDgHZbD38LZumyMzqJl7sSSQdM38QHuaNKIt9iMNnadyZCd43hWWXQaSDG5nUdBTvZzEXGtQtzKtoZYVAxZmJJJLfZG0KRPXlVjssSQTofWR9v7o1jlUmoXHOC2MMyKLAuZ0zT312AQYkS3i0bNrsRGsiq7jbJS5EABlke1GjFdMxLRoDJ51e+0tiRhp/hKnzEKY/Oq1xnCn6k7+G4CdxOZW36+LkKrjuo5TpCOv3fP4U0yGfX371I9zEf7U33dasQQXrrSitGG0K42uZpgCB5V4UPyaM7nX05V6trTegAO6MfjXqrIo/KN4B8qVbtdfzoAB002rxbdHm18KTkmg9B91FKCCiktTyrjY02oAaPKgeOD92vf8s/iP1qUFrSge0FmMLeP9g/jQGbKggSDrznQH4fdTE+Y+6i3H1WnQdOuo3384oSfKtZ2cb0tmBXrJ8/PzpSyxNeOdq5jpPcikNbFOM2teAmaAbKz5UmKdBrw8jFANMnOu7sQTToNeE/P/agYaa0BB+edcbOlOIOUUuxhWuxkUsJ3EZf8ZIUek0xgcrSLigakgDqSB+Jqew3Acx8bSdfBan3eMifWFHrU1gezyqcwRUbk0Brg0+yxkJ/dnr5BSr8P1TcJgLtzxW7T5Rr3jgIm06FtWnkVBHpROE4GzuAzKsj2bZDMZ28ZGRTOmk/zVaOIM9m03dPlu3cTbQXCAxl7iIxIOjEW1eJ6V7jb+Is2I/aBcuPes21uPaQBRddAZtqwDwM2sg0xJI7g3AksHPkRXAeDnZmhgsglo6SdIqXR5aNDqRpr9hfWKicXjrtrDlmuWrtzvbaZ+6ypldkDSuckkKWPtcqXisC2Is91e7ssRLkI2QMNU8JOYECG3mYg0KDdlMOe4VhGRumsFWIMn4/AzU7ZnTziZ/v1X+072sNh3CLkLjKsFtYWC2UNsqiY5s2skmnez3FWvZosW1W3ca0zC4c2ZBLEW8mxLSBm2M1PjnZ/T3tI0LYYwACJJ/tZRynTXeo9uDLe7u2+dAhJYoF3KZYllOnhHKZjlrUx+1C7eez+z5ltPlZmugQMqsHyTmiSAOcqaVguIhnZLeHuZEuvaLg2sgKHxHKbmbLPlNGfcLUPc7C2Rr+0XxsNRbjWBrNvfWoHjvD7OHBK4pnMwFK2/anYsuo0nlod42oz6TOM4iy9q1bfKl8BTrEe0DqBmM+HfrWbm6xRGaCcq+JvsypkCPYHeWdFAGrEVpx429l4xa1I6r8R+tLZQRoQfQ1oHBVFzD23Nq3JQTmthWOXQGCp0gCPXajBwm2d7Nn/Bb/APaKnyReDNO5J6RrXZAK0PiHCsKilns2I6lF+Ebk+Q1qjcduWO9HdoiOhysEAAIu6AOAfbDBW12kDnVS6L8dzQPd86WLNOBh5VxvelNGGhbiRrXG2D5U4rc69YfGgYbRNfKvQutLtj3/ADtXuYfPzrSGG2SoztMP3O/5IfyqWIqO7SH9zxH/AC2/KlPYZS1yUgn7o59Rv8OtDfPL9KPa0cnhLEctW6nSNttaCjz/AB/Wt5RW+kaVwWnQte93XMoy1r5NIFkA/OtPRpSUSgEb149qlHwgkkR1MR8/rRFnBXGIAQ7TJ8Kx1zEa/wB0E+VByBMmm/z+ddl6KWOvhAJJgSYAE8t4ip21wQfbLMdPCgZFA8z7Z9wT3VIXuHFLD5UCjI0LAEkiIImJk7sTS2LnH9RtrhWFtW7X7TftpduItwC81tVEwWyWmOUwTGZgx9Kl7eBVgLovq9uPa8BTTc5w8BYGwgCiUuqcTcVTrbtWgdtma6R8cs+6g+1NsHAXkCiLihAAFj624iaD++fWn5S3BOkvZK5YXLHLLEfiQfcacQMeQP8ALJqGvcLw9vEKUw9lLiljnW1bVgAGkhgkydPjQN/ANiMQGuqYW0cuXQFWCuCtz2lYuMsdBoNJpy/h0XxDhwLLN1B3d0XnVmUHZ8oPQZnUyf4abxqrfFtEu2XKXkuZRdRi2RTCwOedgeennSezq2CgI7k+M92oTLk8KsR4vEbhEXCzQZYAbU/xDiXeRbbDh7bkiHAbOuYKDbGon7RVoIGs0XjPZbXuNskW0zgkJeW42UrPhiARK6ZjJ8htrRWIv28Pmd28WQs2aZhZJdlGqoNzsNI33z3jvbFLL3Fwxm5auOWW53udMhFtwlxjGUhZFvxQCII5BdluLNcs8QwzFi0lpZmJK5WTuwGmAGRdeYjnqanHJ2Jtqydp8Dib15sthyuVVtsBI1AJ3jKMxbMWj2RRnYvgeJw1zE96oC3XDgZlYzoOUD2dPOBXdkuI4q9hR9ZZLWma0Q1s5vq9FJIfUlRM6ag1YuK45rOGuXcoZrdpnjUAlVn1AJ/GpuelbbDXD7BW5fJABe6WBGWSndoA07xOb01prgasDiMykA4m4ynSGDEQRBMj76NFy+GEpaPiAMO0gczBXU+U17xPHd0gYIXJdECggEm4wVdSYABIpSSkqv0h8Eu4g4YWULvnIG4VYKNmZh7KgAj8jS+zf0frhyr3j311ZKkzkSSTAB1uEFjDsum4A3qx4TGXCwD2Gtgz4s1tl9IDbn0pXEOIrZCZldu8fIq20LGcrNsOUKdae7MAhLZBM6+WunzvQXGuO28MgLnxNoqj2nPQDoObHQc6cw+NR2CBbqmCYa3dUaRoXIy9NJrF+1PEbzXsQCXZx3i94SJhMxATSEtwrAqBv5mnxy9Q1nx3aS5eebZzSzW8yHS1mUmUkFWaYBeYEEakijP/AANdvWS4YW3dQDbe2SAbcZXV5zMSVVpcHRn2J0rvZ4vba1liGclWI3AtZraEeyoDnn/ADprOr2cUXRXtkFW1Omug8QHRgw+15jpT6h1RsZ2bvWVa5fu2LaKSARbvPM6jKBcB5QM0SYGnMXAcEv3bYuIilCTBzEEwSJylfDIEwSYkUD9JHGLrY5rTmEspavW0EEMSQCTmEn2ttt/dcuxigWWQmCh30nTwtJIP8I9599Llcms5xlV5uC3wY7uT5XLOnxcUt+E3wB9S5/lNltf7t01frdm3MllLAQCW/HxQaXdRFWTAHLxQDOwktA9aJbmi8Yzv9hvA64e9/wBNvymaFTXXrrV+x2OVLee3BzHLbYOrAk+02YSAqqG1JqhW8qkqk5ZlT/YfxqRpoCG28qXtPLjhDHpQPaM/ud8/+k35VIAeVR/aVf3PER/Vn8RRPaNZP3q5IjWOi9eZiT8aYgdKKKfVEwPuPPckag8taE7utw+iAa8Jr1RXrfGuZUIySwUAljyAzHz0A++irPDWMFnRB0BRm06sPAo85Y+VWLszZy4ZDEG5LnzzEkTO8JlilY3jWGt3DbusoYAEhlnR5jXKQJg/CqxpJPtG4Th/9XbP87bn++3L+QCpXDcMjVmmeQn3yxOZvupzC8SsOctu5bJmMqsAfQAEfIowLG3+9Kcf1W/hKWQuigADkPnWmeJtCR1ZB8WH6U/3W+ra9eXpIpm/hs58RJUa5dBrBEkjXYmqvrIFf4VLYrGR4mD2k00C93aX2m2XV23k67VNf/CldAt7xgEHLqEkNmU5ZJzAgGSdCJqPxfGyt04bC2s923l7wsClq0GAKl25kr0k9aN4ZhHXM1y6bjnTaEUakBV9+pOpgVNyFCb/AAuy2ZvFmUMPDdcESp0IzwDB2I507Zt5Y1Y5RdMSYMaAZZMgAAAcp5VXLHD8PcuYq5cS2zvjciFgM021s2xGsyCD8asS3vDM/wDDvN6+L9aPsIjs5xDDjCYaw7pmNi2xVj4iFgK7aaDMFAYkcoNSru8LkeJKDxID7Vxs55EEqCvvnWqD9H4DWcY5UFsisC0Embl06ncjwqNZ9mKvmGPgtHb+iOvq0e/y9KrlTs7xifanh7HiuMthgF7y4wE7d6obb1ifWiuBO1jF4lhbLq9sLlDBZLhHGUmRIg6c5MeZfbCwV4ziiBqbYcdTFq3PLYQSedePh5eVXR7FoiTlk92Rm9B3agRO4rb3/wBgmSamOyfaK1axF5muJbt3izeO7l8RaUyh0QDSQQCdSTzq/wDFrb3MPdtqjZmtMBJWMxGizm1M+6sIxtlnt2zor3LSkgSAxdYECY9mZjWtw7G8YOKwVm6yFJUDxMrTk8JaRtLKdDrpWfPhPZJC9xAKZYOFJ0JRiNTA2nTWSdgJJgUPx28Aluf6/DwI3Pfpp+PpBox8RbL90WXOVzhJ8RUHLmHodJFNnCROX2T9k6qduUHLECMugjbnWc456B/YiguLHx4b/wDIUfG1dH/ai0uA689ypiRP4+u1B8Wg/s56Yi396uPzokwVILy/71jXa/CRxFxyLNmHOGyD8Lh91bGDt6j/AGrJfpNsxjXYD7KsTMRNtonXabYp/FezB8KH1dkHeVDdfYObn/6ZEdJrTrfFxbt2GC6Huw4ESA1tiCI5hljXeTVT7O9lL12ylx3RFci4oALNlZbo2AAB+uDASdt6nMVhLzOcOAuUBLoYkk6NBtyBp7TNGu516HK9nbuKl9JnDw/EMM6kBb2GdM24nx5PjOnnVy7KdnmsILt2RddBmURCEwXXN9ppAnkIgcyRuF9nb3f2XvC2y2Q7IM2YB2iGC5RlbVtZMRprqLbknc/PqRS5W8pkLMJXXz+H4RXYq0rJkZQQ2mU7eQ05T+FOKkddff8AIoHjGMFu2SDDEELrEaeIjTcD8RRJ4wXtTO0mOWBYsjwIpRIOgABliPNhHnNR1+3nFt1BIIK/61nXozgfy0COI5rxgQEdVjr4d/eTmA2giiraBbd2WAFqXBM+ysk+oyd4KuRF7h3LUX2gP7piI/qnH3U+eL2dQt62f71AdoMejYW+BcQk2mgBlk6chM0Z2xZex+r3229nrr5/GhctFNdm3HPTTlv67+7lQ0Hp9wraQ6+ho+fSufmT0+E6T8TTTXaewVrvL1lR9q4s/wAqeJvdCR765lxfVtBFCjQKAo9F0H4VGcLT94xlwH2rlu3/ANK0gPulzUqDJ9ageyl/vLDXBH1t/EPvyN1gv+VVqd9tMTPcrIOVcwmGyiRvsYkb0F2gGayE1i7dtIYkaNcUtt/ZDD30WLniHpt56Rr7zpUVxzEr3+ERjH1j3PUWbTk+4FlonKgscJtL7PeJP8N66Pd7WlH4ZO6tDM7MFB8VxpaCZ8TH1iaGV85CggEgmCcrECJIXRiBI1AjXei7eD0Ac54AEHRdwduev8VElOq9wXEFsTjctt2zYpgWAAUd1ZsoASTsdSDrsdKnrGGuAtLAAwRlksNPF4iI310FFivC1VcAEYO3ZCi3bCh7o2GpJfOzFtSZKkmmcffFu3dc5lS3ZvZmMmDE7RJ66eQovF3Ie0NyXPLpbf3DrrHOq/2vutdAw1tlVTJuXGIyrlVnAImYGXvD/KvWid9lil9iMDcIu96z2bF4CzJLW1uOzsLSq0TDZiPCPU61ouHKpZtJbghFsAKuoAUkQNdhBHuovhN1XsW8jBkyhVdcoBVRAdApICmDEdap3a/tqMPiLOU/U4e+iXgB4W7xLgcbRFtdf5gelXnl0Vv2gfpLwf8A8wukzlewjGGKmRlWCeSlc8xRvY3s/exGFW8by3As20VgUuKttiMhuiVuKZiGXQRBFJ+kW3mx0IZN3CLDAzP9KFjrOhnzqwfRcMti/bBkW8Q0b6hkQgn4GtLejnrVF47wl7QKrbfLYRYkAuOYd1B2ByjMsqYkc6vH0T40PgMo0Nq9dWOkw4jXY5599WniXB7WIULdQMBqDJDKeqsDKz5aHWZoLAcHTDM5tIEW4Zbu1OUkCFLoCcjae2mhnxAb1HLl/XC9E4jCq+NIYajDAgg6qe+3U7qfMfCpBsQ1sS/iUb3ANQOrr06sunOAKjcLfD4wsIy/s0FpUiRe2DDRhry9+ulTLP8AO3vrK8rDeZFYAqR1DA8jzB2/GaGxeEZwsgEpcVwQQs5JjMCp3nWPdRdtQAAAAPIAAelR3F+NNZuWba2Hvm7n0tlAVFsKSTnIB9oaTV7oGywAOUkzspU/AkjT76rvFOzf7TjFu3F+pRUzKwnvGQuVAXWUGaST0iKkl4/Ht4bFJynuSw9fASaNwPElvBiguDKde8t3LZ1E7OAWHmJ2pSYCsmo8UH06eogU6Msb/wCb51r17gUEkgAakkxAG5J/OgrHHsM85MRYYjfLdtk8v7VTJneAco8qVFN92GGwaekH8K4Wxy/P9avy/wABZfpuazft72iMXhb17u2yjWBKxnYddTp5gdau/GC6Ye61rS4ttiuaWGgk6TvAMecVi9653l1rRIKZFymP4tCdOodGP8gOlXxnlS5XEhh7IZ3KnL3lhbixI8SDKfXQI392pvNmRHykq6wY15aidwCM2nlVV4NiQi2WYa22KEa9DIA9wg9QatvCU+qNvQMl0ousAAsSh9SjE69KfL9TPxl3EcO1q49lmk2WNsn+LLoDvzEH31H4tiEb01+6pjtJjku4h3tzlIQAsCCSiBWb0JUmoXF6I3pWs9OX7RvcyoM/HbTkPjQ9EJcGWJ/yKfvmedM5KmVq3sbVK9lLc4rNGlu0x5e07BR78oaovLAkkRA5/ieVTvZO02W66qxLuAJGVcqDfMdxLHVZrmaxK8d4t3Nm/cH/AA7Vx/gjEfeKjuzlsWsJh7WuZbSAgCTJUFuXUnU6VKYngSXUdL/jS4MrIPCsTO48XIcxttRV4BbbBQAIO3pHzM1OzMX2iEwl4jvHhAwBZQVZlMbBpysgXUkBjLGBUBieOd6xGFgZSQ2IuESBtKs+lpSQAGgsY9irJxpf3zh4HJ8QfMBcORHkJK/dUD9Id8jFYPXTu8SW5yAbJHwbKeulaSdjcGYDsikpcbF3e9DZluW3CgloOoYMXnbxHUHYTFWvIw+0Peo/KOWlQPBMAtzB4JbqBv3ZQwM/as259fXccqmeIXStq6wMMttyDvBCsQfiB8KfWYW6cGbllPxBP4wKSS/8K+5v1UVSux3H8RisWy3Lz92lkHKoRQSUw5zEhQ2abjn7uVWrBrdJHeXFaQcygLAEnLlYQZIgEGQYJEc5sm4Z9XbKWIgkHKpI5DTYwc0E6bAjzqkcC4QrJexTg3719HRbYPg8WbOS2bLmNthmnUBAAZNSnHrC44oFxBsZLhClJzsFU94UgiCQCoYyIz6HlPYXg1tHuMiAd4xJ1JHLRRPgBIzGN41p9Qf4h+O8VXhuAAQ5rmUWrIbTM0QrEcgo8UDaKyfjrH9kCtrN1TPMko+Ymd59r31Zu2b4jG4nvLdm6+GTNbtOiFlaJDuCNjnzjloo66Q2I4bdxapZtqxJuSuYFVYw4ypICzCXN59hgJIJrXj0WbKRwXi5xKWbbZi+HsNbLQfEqs5t67zlOX+7Wh/R8y5sRH/EFq4B6hhr0PsyKqvZz6P8RaxSk5UXLlm4TJIJYd2oUd6QJMaAHetA7P8AZRcISVvXX8AtgXO7gKvs7JJIAG569dFys+jlyYnJryvYPKPnfam87D7I9zEH4EefWosMJi+FKzC4kJeX2XyhvUMD7Q+/nUdcxL2bZVu8dw8op7ubin/hW7mmdguZhIDALERrU53pG6vvyAPvEGorjnaG1YTNcMKWyxl8TsPsKpGsCWZtlA86jv0mj8DfDICDm1IkdAdDHLSPjUfxUH9rwR/tYhT77M/6aE7KdolxmH71DLqSl23PiRl0hWOpUxmGedDuMpFF4tWa5h2AZ1t3TngQUVrLiXTfcr7O+aRSvGyiXUsK9Rtfnkf+9IOs9D+VN2W8UDmCfhE/jUS9qO4i3nR1OzKy/wCIR+FVzsxwTDXsBhGuYew57i2CXtWyZRcpk5ZOqmrPNQXY5wMNk/q72Itx0y37hA/wstX5XA8vdgcA22GVJ522uWz/AJGFTODw4S2iLMKAokkmFECSdSYA1NO0i0dx5/iJqfKgsAbdfw/SsK41ge6xQA0gNb9IZrfvIGQ1usVkf0m4YpevMu/eW2Ux/WrB92YTW3x3+yeSLfCn6+IlRnUHkQFcaD2iVzj3VLXcQqG4WH1bWA7NoZZQFiI5qQoO8uOtJ4U6hkJ0DKVaSOpJ94FwfCo/jT5MC0EBrd4WgBs2QkEa67Kr/wBwVqi3Jqi3jEDoB8edDX28Lehoq5rr8/70Pil8Dela1zcUaD4DOX4GRrO8fnTMUa1wG2ZkfhvyGb8qEzH5NZxs+s8L2fsWyCEzMOb+Iz1g6A+go868/jWfpxK+ohL90dJYN7vEDFPf+JsQNDcBneba8ukEVy3ja18ovE/OlA4p5yrvLKPiwqsWu1N0e0ltvQuh+Hi1ovhnH++v2bZtFWzEki4rKMiFpPhBMmB7qU42K8tSnFEnH4I/wri2/wAloR/mqs/SR/5i1v4MNfIidc1y0oHltM1bMSZxmHkaiziD9+HB/Kqb9JtyL09MIR5S12Rv1yVe7YIu3CEy2sMvNcOv3JbFd2hcjCYk9LF6P+m1LwgAFkdLK/6BpQ3atyMDiiN+4uR710/Go01U7E2smIxJEHKQu2pnuwo9Tk90VPdpuJNZw/dJLX7wygpAI0ALCdtNF8zUf2QwjWjjMVeGS2bjd3m/hQsDc9DOUeQNOcGfv8WMRdlc0rZVhuYY+H+VFZj5kdK1+z9i8L2ZbD27Itm2roy96zKWZlUEraQzMd6QdTrqaR2w413KJYT+kvEA9VSQGMdT7I99WO/eVFLucqICWJ2AA1PuFZSnEHxWKa8ykKzDKOizCDXbSDHVjSKTUr9EXGxmv4Rtxee9bkz4S8Mok7hsr+eeguxgnF4XWcqKN50B4nA+EVU8Jj3wl/D4pBJt3PGJ3VrjB9+RUsvrl6VY/o5xaPfw7IwMZFI08J7viDAH+0AwkedacvWps7aq+GVmzEScsRJjcHbqCBB5UD2m4g2HweIv2/bs2mdQSYJUGM2uo1n3VJKahe3X/wBNxnTuLn4CsePpVRXY7HXMRexXfubmQWwAVCqv1l4HKAdJCAH0qxYKzdUtLq4kwIK/aOWYJAhIEj2jqdaq30arFzGdA6jXyu4ifvq7iq5XsA8XfKo7uSiIrE5VzGFBLGNfsjQDXrBrC+0vaNsZilc5kUNFtDpktMkoInUtqWM66e7fMTZDW3UicyMI8mUiPSvmUvFy1rP1dvX+UFSfcPw860+PLUXpIcK7SXOHcQe7b1UMQ6TAdGIYqTyMksG5H1reuC8Ws42wmIsNoeezoR7SMORB3Gx32NYb2o4Ye/u5Rr4GO3NF1B6SDT3YLtU/DboZvFhr0C6g1KxtcA6r/mWRyFVz4+U2exNlbhjWZFZiD1LW4BPTMpBA5SwkCTMDWmsBjRcKspRhrIUkssjTOpClDm5ESakcPiluIrowZHAKsplSDsQeYqPxvALbMHT6txcW4SnhzsqlQLkaspBgiQSAN65+vtSQYac6h+zoy3cYv/3bMPS5ZsP+JOvrSeK8WOFsvdveKApNpABr9vumJ+s0lgpOgEEyab4XjEa/fNsgi4mHujcSCtxCYO3sDTkd6nLIawTSV9pvMD9KSl2uDHMPMH8oqAeArNvpVwXiLaw9pWjkTYeTI/lKitHFVb6QsHmt2H08NwpJ1I75TH3oPjWnx3ORclHwdxigiGK3GGWAC3ORr9oG2PfUD2zkYj2pVlVwk+yWBDGB1KfA+dTPCZW0Qfay76zmtEjfcT3f4CqZxPiJvXGc7sBAjQAABRp/ZA95Jrr4+3P8t6kCGd6HxbHI3pS83rr87fPOmr7eBvSqZyAy8J7W49mB1HvmhY+dP1ogoMk5ffOu/MdKYqJjVu2avGE6106V4TpWKiCamuyFucWD/DauH3kqPzP31CXGonhHFWw9xnVVaVyFXnac2hGxmNwaM05+rzeX9+tnQhcNd+LXbP8A7aoH0p+K9cSBP7NaC9dbl0xtAPhNTqdr2/aO8az4e6CQtySDnLEibYGsgctqrna6+2JvtdtoYizCs6qfqxdzCQHGpuCOutTJdaa01TF0L/Db/wBQ/SkcXwS4iy9htBdXK0HULIzx7tB6+VQHAu1Vu/ed7inDFlVQl1kloYklGBhtSB1201qW7R8cGFsNcIHeN4UUndjsP5VEufQ1HjZTncRfai6969awVgADwtcgGFA9kegXMfM5ZipbGdl7F04fMrfuxJtgMQNVAJaNSIG066z0ofsnwZrNs3Lniu3jmZj7WvXoeZA02HKjuO8YTC4e5iHEhBovMkkBF97ED0NbTsXJ6VX6ReNk5cJbOrFWugH7MyFPQE6kbmBUXwK1D24GoM+W8LVd4fee+xvXDL3XLu3T7thsJ5VcOCIM2YbED46/n+NK9NJOlJ4pZmw4Czo8bAQXYj3zrUD2A48MLjrDs31ZuZX6DOrIH6Sucmek1amg4ceHVUbTnpJjXcSaoV7Awq6SGUbD/wBJWMefi6Vrx9Yz5/T6itjUz/2qG7dtHDcX/wAo843Kihvo84ycTgbbOc1y3Npz1NuAGmNyuWie3Kzw7Ejrb/1JXPmXBUR9HA8WMMCDeMf9W/8ArVzQ/Pz861S/o3PgxB01uT8bl/fzq5WtqOd/sZ63uPUfpXzZxXB+O2OZF9T5kXG5ehr6RUxHzzrCe1OEi6F2y4nE2xp1dmBPun4VfxXtHKG+0qs0XAIzWF19M20c4Iioe9hBcSNVYtp0nLJnSTJUH4bVZrkG1h9AMtsjyEMvu9maj8BhwIeARnMHU7Btuh/H7q18sjTx1PfR52uXCfU3XIsNr4pPdk/aBAP1bH2hpHtc2rWrGIR1DIysh2ZSCD6EaGsVPC02BgCANdBLNqRqdo19OlSfYfjt7DYxMMxBtXnylQdAzCe8UctoM7yOdZ8uM5dwXjjWWQEEEAg6EHUHyih7+F6gODyJ8Y/lfpzyn40TXGsNsTgWzbn2DMbjXMPVd/upKmCvrH+Kk8U4TaxKFLqyDGoLIwjUEOpBBB1/LlQtnAXbbtmvFrZAyxaTwZQIk7/Z1gFddl3p9UJYtUL2ys58Fe8OYoouAdTbdW35aKR76mHaN41jbmTt6+VD3IuIwMMGDKYIgzoRPztUzqhjdziS4W5cZzB8T2wATmzgOk76l0cTHQmqIxPr1Mb/AKVY+1VpsmHY6EK9pvM2WIkxz1f3R1qvGvQ4/rm5XvCTFM4j2W9KcP49Pn5mjH4Bd7l7jrkVULeLRjHRf1ii0RCsfq9jrHpoek7UH8KKZj3cEETsZ3g9OdMQelZyG3VEpRXT9aUn3e+uNZnpo2/uprrT0/7UyHI60BwuV3nHpTc0RgMK126ttd3I1AnKPtMfJRz8xQpO9lODZ3754yWz4QdmZfta7hTB9Y6V7ftDFXhirpnDWmZbaL4mJWNMgHia4w08kA3NF9qseLNpcLYMO4CADUqp0H95iT95ong3Z57a2xcbw2i7Ki6gtcYMHuSNXTUKNRqT0hdems32nbbkhSy5TAJWZjyn8TWS/Sf2j/acQMGhPd2XHeEa5rkQV/uBiI/iY9BV77ddpxgcIzgjvrkpZGntn7UfwoPEfcOdZBwLBmGJMlgdWgtJ1JJ3mZJ86rjPscZqa4fhSMg0kuRE6wFGn+3SrXw98oB6/wC/3SfhUPh0llO2RT5CI1LSdFgSToKqfazth3oNmxItFYZudyN+crb023bcwDSnG8ri+XOcJ2krVvvLX1RDkhswQh958Wh0016RVbuAKtvMQAGGpK88NZjQH0+FQZWT+fP4707hcKzMAiFmI2USfgK2nDHP/Lv02X6HcWGtYhF2RrZkHU50IMjl7HvnWrR23n9gxHov/wDRP1rNOwnC8RhLjXBcRGuJlKZe8XTUZtRqDp4TpJ1M1a+0PFr+IwtywyWs1wLDqXUCGVtUOcnbqN6w5cf7bFeenvo6gpejbMsH0a7P3/jVvtLA6fGs14DxO/hMwi04ciQRcWIzbMrH+I6wdquHB+1li5bJuOth1PiS4wEabq5hXTow85AMgRz496ry1PK2nx+4nf4VkXbWwBfvabYwH171Br7yY+Fa1g7ivbVkIdGBIZfEp1OxEgjest+kzFi1cxAmHdrDWts05VlhP8IUmeRy7UfFL5Hap3aLj7/0KSgtXHJOmZmByxGoyrr1knyFCJ2vv5Qri1cVTm8VsAzG+ZCu3KgrPDLtwDJbdgeYVo/xHTrzqWwvYu4x+sZU8gcze+NBXXJMxz+fLdJw3a+CpNo6CGC3BBGvIpP2utTnCu0Fi5iLLot36u6jj6stEESSy5hAE7RXYfslYtwcuc/29R8IA+41L2UEhdgI20HlpWd8V/yX7aZhuMWLv9Hett5ZgD/hMH7qLJPSKy/wudQCByIH511pipm09y35Izrv5TB+FYX4znyNPBr1mrP17S4pD/Sh9NriIR6hlytUja7cNp3llT5o5H+VgZ/xCp/jqvNZMXg2NtxacIzAgZlzp4hElCwn3EVG8Is37c27q2wFICG1s6x7Xi1zmASAZzE7jWlWe2NgjxC5bP8AaQkf4kLD8KLHGsPdORb9osdlLqD5eEmd4NG2dHsY3284XeOOvYe3aYi2xvZgpgC+EPiPshc+YSdyYqOwvZKQC9wA81Qa/wCI+flUjwzijXb2Ie9au3mdUW1e5K1oFDcZmKKylVJywdT5TUogjTYe/wD3rq8rxmRhctC4LhVu1rbtqDzYiW89TtQ/Hh+7X5/q29aky34/IqM4637re/5bVO77JnLD6rny/HpOg929DZT0pQxJiNIjmATvO8U1Pl+NXA3tLtKLTEimraN0rnufGslG3PlQ7vrT14mPjQ1y7G35UwVd0G486vHAsCMJhmxFxfGUBIgTl+xbH9pmPxI6VXexvCBiLxdxKWoJEaMxnKs9BGYj+XrRXaHiwxmKGFDRZtNN5pIByybhJEQEUEZtgST9mpv+NeM0X2N4c9y6+LvasSwSfXUx0GgXoAKuGXb7vnl61EdnuOW8Qh7hWFpSVRsjJbZQSFyEjURLaDaDzqsfS32sOGw64a00X8Qpk7FbezHfQufAOgzGlm9Q7VI7Y9ohxDHllINmzNuyeTa+O4f5mGnkFozD2BatyTAGrExAy7n0jeq1w20tu0SQAFG52Go16x+NB8X4894ZRon8MRm5y3QTqFHvra8d6h+U4QZ2k7UtfL27fhsSNNQXA9nvNdpEhdtpmq8x6xUlwzgd2/8A0a+EbudEB56/aO2g1q28I7M27USveOPtuNJ09ldh79arri5+V8rqvcG7JveytcPdWzrMeNhyyqdhPM1dMBw+3aULbQAaTG5/mbc0dbQj2tyZM8/zpTKCPZj0/OovK0pCUuQYGg0kHU0q9iD1+fn8KZby/OvFYn0FQvT5SRLbnzoS5GaNfvp84idvf923lQ1555imRNm2ASVlWnUozL+BHz1pOJtrcu97cHe3ICh7hzkBdonSlrbJE7146ld6IVpwnNE6+vKlBIM/PupnPHKkrcmJpkfcSdOVIC/fSkby+FLvAQNKQKVwB51y2hOukfP5Um0+k84ryZHnyp4CLt4kmaYuX+ppx000psilgOpcEUq5iZEN4vIifuoYLrTi60AidRyHL08ulJZ/P4V7rNILafGgONyo7jz/ALte/wCW1GOajeN/+Xvf8tqAzWlUma7X5itA37D4s9AafNsHcAVHYdY2NGftYFZqNX7Y5aVCY26VBMAkAkfAwPSpy/cQjTSozHkAzE+VBxauMcSHD+HWxZB+sEd5IBDPbzNcZjpmMQs88vIUR2H7NDD4cl4L3RLSJGUiQpkA7EE5teRG9QN7jKPYwyr4mw+rK8tlZYW00kjxhSSASYVuoo7hXbK4oc4i2Ga42Y9y8hfCoyhXgmMpMzu3Os/ppLPS3YriaWrL33aLVtCxPRQJHqTIgDqBXzdx7jjYzF3MRcle8bRdWyLqEUdco+JnrWndvOJpiOG91aV++z2PqjbdWOWcwAjK0ATvyqgcJ7EXXI70i0ka+JS8dAACF9TtWnxZO6nn/iPTvMQy20Qtl2VdfVmO3U6wByq58G+jxEKtiHLsIPdJHdn1ukyw6wsTpO9TXDrFrDpkswmbc6lmjmzbsfup+zi1A31neY26CqvL8Z++6JGDWIB8IEBQIAB10HrSFsgaxr+Fevi1I0OvnTF2+etSRS4gfa686U1yhDfmiFdTzpgi/a9aFu24GhNHXHEbio2/eB20pnDWvrpXBZ/WmTfPXXnXqXemhNPANW5Gg0pvE4mdKHe8B8/PWhzfk7xRhCzcnX7qQH086YuXYG/upvvxzMUYWpS3d8tqSb9AjEaSDvTRxcb6UYEpfIOm/p6zSy+vpUQuL1mlrjBFGDUo1zSmzd8qjjiulJON03owbB3eiuD0A+Jk002O13FLxGxIM1MvdoNsbofd8/fTT4mlYeirmI+fxqP4xfnD3f5Gpp8WedB8TxM2bg6oaMPpTq8iuYV7NWTX7WIIX58qTaxTGZrq6sjhtsWwG/Om7t4sNa6uoMtLhAgfO1OWbpNdXVKjQxbTv0/OvLWOaR577/rXV1EHJ62KJeOQmN/186eu4groI3H511dVMy8PeLEg/dpXd+S5HISPvrq6nA9bGMOlKxGJZduk/Pwrq6mDOIxTER69airuNYE+ldXU00OMUx3+da9bEMOfOvK6qKGhjm+6i7OIOU+VdXUALcxRlfTzpH7W2uu3515XUJh43SZPpQj3zJ1rq6qhV1jGtt1pwYponzI/CurqlnrlxB67fpXly6c29dXULjwXiR6zXmc11dThmzcMfPzypvvTB1rq6pphXumaYxV05GHKK6uqVcUJSa6uq1v/2Q=="/>
          <p:cNvSpPr>
            <a:spLocks noChangeAspect="1" noChangeArrowheads="1"/>
          </p:cNvSpPr>
          <p:nvPr/>
        </p:nvSpPr>
        <p:spPr bwMode="auto">
          <a:xfrm>
            <a:off x="63500" y="-836613"/>
            <a:ext cx="2676525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QSERUUExQWFRUVGBoaGRcXGRgaGRwfGBoaIBkaGhgfGyYfGRkjGhgYHy8gJCcpLCwsGB8xNTAqNSYrLCkBCQoKDgwOGg8PGikcHBwpLCkpKSkpKSkpKSksKSkpKSkpKSwsLCkpKSkpKSkpLCkpKSwsKSksLCwsKSksLCwsLP/AABEIALQBGQMBIgACEQEDEQH/xAAcAAABBQEBAQAAAAAAAAAAAAAEAgMFBgcAAQj/xABKEAACAQIEAwUEBwQIBAQHAAABAhEAAwQSITEFQVEGEyJhcTKBkfAHI0KhscHRFCRScjNTYoKSosLxQ3OT4RY0Y9IVJTVkdLKz/8QAGQEAAwEBAQAAAAAAAAAAAAAAAAECAwQF/8QAIREBAQEAAgIDAAMBAAAAAAAAAAERAiESMQNBURMiYYH/2gAMAwEAAhEDEQA/AFIKS67/AK05bXT5/ClGzrXMsMBtp+Fdlog2aSbVADd3/t+NJFsdKK7ukqn6fP30Ax3A6UoWxT/dxXG3rE0F2FuprvXWbem1ENb0rxVANADtbH3/AO9e5RG1FOKQbXz8+tAMKPn5502SZ0iPdRPd15l1nlQZPC+Gi7iLVpjCu5DRoYVHbQx1Wrk3YbDEOAIJmPE+hKqw30gHY6+HTeTUL2UsTjbJO4F08uVsj/VWgBPEZ6t/+i/qamteN6VDgHZbD38LZumyMzqJl7sSSQdM38QHuaNKIt9iMNnadyZCd43hWWXQaSDG5nUdBTvZzEXGtQtzKtoZYVAxZmJJJLfZG0KRPXlVjssSQTofWR9v7o1jlUmoXHOC2MMyKLAuZ0zT312AQYkS3i0bNrsRGsiq7jbJS5EABlke1GjFdMxLRoDJ51e+0tiRhp/hKnzEKY/Oq1xnCn6k7+G4CdxOZW36+LkKrjuo5TpCOv3fP4U0yGfX371I9zEf7U33dasQQXrrSitGG0K42uZpgCB5V4UPyaM7nX05V6trTegAO6MfjXqrIo/KN4B8qVbtdfzoAB002rxbdHm18KTkmg9B91FKCCiktTyrjY02oAaPKgeOD92vf8s/iP1qUFrSge0FmMLeP9g/jQGbKggSDrznQH4fdTE+Y+6i3H1WnQdOuo3384oSfKtZ2cb0tmBXrJ8/PzpSyxNeOdq5jpPcikNbFOM2teAmaAbKz5UmKdBrw8jFANMnOu7sQTToNeE/P/agYaa0BB+edcbOlOIOUUuxhWuxkUsJ3EZf8ZIUek0xgcrSLigakgDqSB+Jqew3Acx8bSdfBan3eMifWFHrU1gezyqcwRUbk0Brg0+yxkJ/dnr5BSr8P1TcJgLtzxW7T5Rr3jgIm06FtWnkVBHpROE4GzuAzKsj2bZDMZ28ZGRTOmk/zVaOIM9m03dPlu3cTbQXCAxl7iIxIOjEW1eJ6V7jb+Is2I/aBcuPes21uPaQBRddAZtqwDwM2sg0xJI7g3AksHPkRXAeDnZmhgsglo6SdIqXR5aNDqRpr9hfWKicXjrtrDlmuWrtzvbaZ+6ypldkDSuckkKWPtcqXisC2Is91e7ssRLkI2QMNU8JOYECG3mYg0KDdlMOe4VhGRumsFWIMn4/AzU7ZnTziZ/v1X+072sNh3CLkLjKsFtYWC2UNsqiY5s2skmnez3FWvZosW1W3ca0zC4c2ZBLEW8mxLSBm2M1PjnZ/T3tI0LYYwACJJ/tZRynTXeo9uDLe7u2+dAhJYoF3KZYllOnhHKZjlrUx+1C7eez+z5ltPlZmugQMqsHyTmiSAOcqaVguIhnZLeHuZEuvaLg2sgKHxHKbmbLPlNGfcLUPc7C2Rr+0XxsNRbjWBrNvfWoHjvD7OHBK4pnMwFK2/anYsuo0nlod42oz6TOM4iy9q1bfKl8BTrEe0DqBmM+HfrWbm6xRGaCcq+JvsypkCPYHeWdFAGrEVpx429l4xa1I6r8R+tLZQRoQfQ1oHBVFzD23Nq3JQTmthWOXQGCp0gCPXajBwm2d7Nn/Bb/APaKnyReDNO5J6RrXZAK0PiHCsKilns2I6lF+Ebk+Q1qjcduWO9HdoiOhysEAAIu6AOAfbDBW12kDnVS6L8dzQPd86WLNOBh5VxvelNGGhbiRrXG2D5U4rc69YfGgYbRNfKvQutLtj3/ADtXuYfPzrSGG2SoztMP3O/5IfyqWIqO7SH9zxH/AC2/KlPYZS1yUgn7o59Rv8OtDfPL9KPa0cnhLEctW6nSNttaCjz/AB/Wt5RW+kaVwWnQte93XMoy1r5NIFkA/OtPRpSUSgEb149qlHwgkkR1MR8/rRFnBXGIAQ7TJ8Kx1zEa/wB0E+VByBMmm/z+ddl6KWOvhAJJgSYAE8t4ip21wQfbLMdPCgZFA8z7Z9wT3VIXuHFLD5UCjI0LAEkiIImJk7sTS2LnH9RtrhWFtW7X7TftpduItwC81tVEwWyWmOUwTGZgx9Kl7eBVgLovq9uPa8BTTc5w8BYGwgCiUuqcTcVTrbtWgdtma6R8cs+6g+1NsHAXkCiLihAAFj624iaD++fWn5S3BOkvZK5YXLHLLEfiQfcacQMeQP8ALJqGvcLw9vEKUw9lLiljnW1bVgAGkhgkydPjQN/ANiMQGuqYW0cuXQFWCuCtz2lYuMsdBoNJpy/h0XxDhwLLN1B3d0XnVmUHZ8oPQZnUyf4abxqrfFtEu2XKXkuZRdRi2RTCwOedgeennSezq2CgI7k+M92oTLk8KsR4vEbhEXCzQZYAbU/xDiXeRbbDh7bkiHAbOuYKDbGon7RVoIGs0XjPZbXuNskW0zgkJeW42UrPhiARK6ZjJ8htrRWIv28Pmd28WQs2aZhZJdlGqoNzsNI33z3jvbFLL3Fwxm5auOWW53udMhFtwlxjGUhZFvxQCII5BdluLNcs8QwzFi0lpZmJK5WTuwGmAGRdeYjnqanHJ2Jtqydp8Dib15sthyuVVtsBI1AJ3jKMxbMWj2RRnYvgeJw1zE96oC3XDgZlYzoOUD2dPOBXdkuI4q9hR9ZZLWma0Q1s5vq9FJIfUlRM6ag1YuK45rOGuXcoZrdpnjUAlVn1AJ/GpuelbbDXD7BW5fJABe6WBGWSndoA07xOb01prgasDiMykA4m4ynSGDEQRBMj76NFy+GEpaPiAMO0gczBXU+U17xPHd0gYIXJdECggEm4wVdSYABIpSSkqv0h8Eu4g4YWULvnIG4VYKNmZh7KgAj8jS+zf0frhyr3j311ZKkzkSSTAB1uEFjDsum4A3qx4TGXCwD2Gtgz4s1tl9IDbn0pXEOIrZCZldu8fIq20LGcrNsOUKdae7MAhLZBM6+WunzvQXGuO28MgLnxNoqj2nPQDoObHQc6cw+NR2CBbqmCYa3dUaRoXIy9NJrF+1PEbzXsQCXZx3i94SJhMxATSEtwrAqBv5mnxy9Q1nx3aS5eebZzSzW8yHS1mUmUkFWaYBeYEEakijP/AANdvWS4YW3dQDbe2SAbcZXV5zMSVVpcHRn2J0rvZ4vba1liGclWI3AtZraEeyoDnn/ADprOr2cUXRXtkFW1Omug8QHRgw+15jpT6h1RsZ2bvWVa5fu2LaKSARbvPM6jKBcB5QM0SYGnMXAcEv3bYuIilCTBzEEwSJylfDIEwSYkUD9JHGLrY5rTmEspavW0EEMSQCTmEn2ttt/dcuxigWWQmCh30nTwtJIP8I9599Llcms5xlV5uC3wY7uT5XLOnxcUt+E3wB9S5/lNltf7t01frdm3MllLAQCW/HxQaXdRFWTAHLxQDOwktA9aJbmi8Yzv9hvA64e9/wBNvymaFTXXrrV+x2OVLee3BzHLbYOrAk+02YSAqqG1JqhW8qkqk5ZlT/YfxqRpoCG28qXtPLjhDHpQPaM/ud8/+k35VIAeVR/aVf3PER/Vn8RRPaNZP3q5IjWOi9eZiT8aYgdKKKfVEwPuPPckag8taE7utw+iAa8Jr1RXrfGuZUIySwUAljyAzHz0A++irPDWMFnRB0BRm06sPAo85Y+VWLszZy4ZDEG5LnzzEkTO8JlilY3jWGt3DbusoYAEhlnR5jXKQJg/CqxpJPtG4Th/9XbP87bn++3L+QCpXDcMjVmmeQn3yxOZvupzC8SsOctu5bJmMqsAfQAEfIowLG3+9Kcf1W/hKWQuigADkPnWmeJtCR1ZB8WH6U/3W+ra9eXpIpm/hs58RJUa5dBrBEkjXYmqvrIFf4VLYrGR4mD2k00C93aX2m2XV23k67VNf/CldAt7xgEHLqEkNmU5ZJzAgGSdCJqPxfGyt04bC2s923l7wsClq0GAKl25kr0k9aN4ZhHXM1y6bjnTaEUakBV9+pOpgVNyFCb/AAuy2ZvFmUMPDdcESp0IzwDB2I507Zt5Y1Y5RdMSYMaAZZMgAAAcp5VXLHD8PcuYq5cS2zvjciFgM021s2xGsyCD8asS3vDM/wDDvN6+L9aPsIjs5xDDjCYaw7pmNi2xVj4iFgK7aaDMFAYkcoNSru8LkeJKDxID7Vxs55EEqCvvnWqD9H4DWcY5UFsisC0Embl06ncjwqNZ9mKvmGPgtHb+iOvq0e/y9KrlTs7xifanh7HiuMthgF7y4wE7d6obb1ifWiuBO1jF4lhbLq9sLlDBZLhHGUmRIg6c5MeZfbCwV4ziiBqbYcdTFq3PLYQSedePh5eVXR7FoiTlk92Rm9B3agRO4rb3/wBgmSamOyfaK1axF5muJbt3izeO7l8RaUyh0QDSQQCdSTzq/wDFrb3MPdtqjZmtMBJWMxGizm1M+6sIxtlnt2zor3LSkgSAxdYECY9mZjWtw7G8YOKwVm6yFJUDxMrTk8JaRtLKdDrpWfPhPZJC9xAKZYOFJ0JRiNTA2nTWSdgJJgUPx28Aluf6/DwI3Pfpp+PpBox8RbL90WXOVzhJ8RUHLmHodJFNnCROX2T9k6qduUHLECMugjbnWc456B/YiguLHx4b/wDIUfG1dH/ai0uA689ypiRP4+u1B8Wg/s56Yi396uPzokwVILy/71jXa/CRxFxyLNmHOGyD8Lh91bGDt6j/AGrJfpNsxjXYD7KsTMRNtonXabYp/FezB8KH1dkHeVDdfYObn/6ZEdJrTrfFxbt2GC6Huw4ESA1tiCI5hljXeTVT7O9lL12ylx3RFci4oALNlZbo2AAB+uDASdt6nMVhLzOcOAuUBLoYkk6NBtyBp7TNGu516HK9nbuKl9JnDw/EMM6kBb2GdM24nx5PjOnnVy7KdnmsILt2RddBmURCEwXXN9ppAnkIgcyRuF9nb3f2XvC2y2Q7IM2YB2iGC5RlbVtZMRprqLbknc/PqRS5W8pkLMJXXz+H4RXYq0rJkZQQ2mU7eQ05T+FOKkddff8AIoHjGMFu2SDDEELrEaeIjTcD8RRJ4wXtTO0mOWBYsjwIpRIOgABliPNhHnNR1+3nFt1BIIK/61nXozgfy0COI5rxgQEdVjr4d/eTmA2giiraBbd2WAFqXBM+ysk+oyd4KuRF7h3LUX2gP7piI/qnH3U+eL2dQt62f71AdoMejYW+BcQk2mgBlk6chM0Z2xZex+r3229nrr5/GhctFNdm3HPTTlv67+7lQ0Hp9wraQ6+ho+fSufmT0+E6T8TTTXaewVrvL1lR9q4s/wAqeJvdCR765lxfVtBFCjQKAo9F0H4VGcLT94xlwH2rlu3/ANK0gPulzUqDJ9ageyl/vLDXBH1t/EPvyN1gv+VVqd9tMTPcrIOVcwmGyiRvsYkb0F2gGayE1i7dtIYkaNcUtt/ZDD30WLniHpt56Rr7zpUVxzEr3+ERjH1j3PUWbTk+4FlonKgscJtL7PeJP8N66Pd7WlH4ZO6tDM7MFB8VxpaCZ8TH1iaGV85CggEgmCcrECJIXRiBI1AjXei7eD0Ac54AEHRdwduev8VElOq9wXEFsTjctt2zYpgWAAUd1ZsoASTsdSDrsdKnrGGuAtLAAwRlksNPF4iI310FFivC1VcAEYO3ZCi3bCh7o2GpJfOzFtSZKkmmcffFu3dc5lS3ZvZmMmDE7RJ66eQovF3Ie0NyXPLpbf3DrrHOq/2vutdAw1tlVTJuXGIyrlVnAImYGXvD/KvWid9lil9iMDcIu96z2bF4CzJLW1uOzsLSq0TDZiPCPU61ouHKpZtJbghFsAKuoAUkQNdhBHuovhN1XsW8jBkyhVdcoBVRAdApICmDEdap3a/tqMPiLOU/U4e+iXgB4W7xLgcbRFtdf5gelXnl0Vv2gfpLwf8A8wukzlewjGGKmRlWCeSlc8xRvY3s/exGFW8by3As20VgUuKttiMhuiVuKZiGXQRBFJ+kW3mx0IZN3CLDAzP9KFjrOhnzqwfRcMti/bBkW8Q0b6hkQgn4GtLejnrVF47wl7QKrbfLYRYkAuOYd1B2ByjMsqYkc6vH0T40PgMo0Nq9dWOkw4jXY5599WniXB7WIULdQMBqDJDKeqsDKz5aHWZoLAcHTDM5tIEW4Zbu1OUkCFLoCcjae2mhnxAb1HLl/XC9E4jCq+NIYajDAgg6qe+3U7qfMfCpBsQ1sS/iUb3ANQOrr06sunOAKjcLfD4wsIy/s0FpUiRe2DDRhry9+ulTLP8AO3vrK8rDeZFYAqR1DA8jzB2/GaGxeEZwsgEpcVwQQs5JjMCp3nWPdRdtQAAAAPIAAelR3F+NNZuWba2Hvm7n0tlAVFsKSTnIB9oaTV7oGywAOUkzspU/AkjT76rvFOzf7TjFu3F+pRUzKwnvGQuVAXWUGaST0iKkl4/Ht4bFJynuSw9fASaNwPElvBiguDKde8t3LZ1E7OAWHmJ2pSYCsmo8UH06eogU6Msb/wCb51r17gUEkgAakkxAG5J/OgrHHsM85MRYYjfLdtk8v7VTJneAco8qVFN92GGwaekH8K4Wxy/P9avy/wABZfpuazft72iMXhb17u2yjWBKxnYddTp5gdau/GC6Ye61rS4ttiuaWGgk6TvAMecVi9653l1rRIKZFymP4tCdOodGP8gOlXxnlS5XEhh7IZ3KnL3lhbixI8SDKfXQI392pvNmRHykq6wY15aidwCM2nlVV4NiQi2WYa22KEa9DIA9wg9QatvCU+qNvQMl0ousAAsSh9SjE69KfL9TPxl3EcO1q49lmk2WNsn+LLoDvzEH31H4tiEb01+6pjtJjku4h3tzlIQAsCCSiBWb0JUmoXF6I3pWs9OX7RvcyoM/HbTkPjQ9EJcGWJ/yKfvmedM5KmVq3sbVK9lLc4rNGlu0x5e07BR78oaovLAkkRA5/ieVTvZO02W66qxLuAJGVcqDfMdxLHVZrmaxK8d4t3Nm/cH/AA7Vx/gjEfeKjuzlsWsJh7WuZbSAgCTJUFuXUnU6VKYngSXUdL/jS4MrIPCsTO48XIcxttRV4BbbBQAIO3pHzM1OzMX2iEwl4jvHhAwBZQVZlMbBpysgXUkBjLGBUBieOd6xGFgZSQ2IuESBtKs+lpSQAGgsY9irJxpf3zh4HJ8QfMBcORHkJK/dUD9Id8jFYPXTu8SW5yAbJHwbKeulaSdjcGYDsikpcbF3e9DZluW3CgloOoYMXnbxHUHYTFWvIw+0Peo/KOWlQPBMAtzB4JbqBv3ZQwM/as259fXccqmeIXStq6wMMttyDvBCsQfiB8KfWYW6cGbllPxBP4wKSS/8K+5v1UVSux3H8RisWy3Lz92lkHKoRQSUw5zEhQ2abjn7uVWrBrdJHeXFaQcygLAEnLlYQZIgEGQYJEc5sm4Z9XbKWIgkHKpI5DTYwc0E6bAjzqkcC4QrJexTg3719HRbYPg8WbOS2bLmNthmnUBAAZNSnHrC44oFxBsZLhClJzsFU94UgiCQCoYyIz6HlPYXg1tHuMiAd4xJ1JHLRRPgBIzGN41p9Qf4h+O8VXhuAAQ5rmUWrIbTM0QrEcgo8UDaKyfjrH9kCtrN1TPMko+Ymd59r31Zu2b4jG4nvLdm6+GTNbtOiFlaJDuCNjnzjloo66Q2I4bdxapZtqxJuSuYFVYw4ypICzCXN59hgJIJrXj0WbKRwXi5xKWbbZi+HsNbLQfEqs5t67zlOX+7Wh/R8y5sRH/EFq4B6hhr0PsyKqvZz6P8RaxSk5UXLlm4TJIJYd2oUd6QJMaAHetA7P8AZRcISVvXX8AtgXO7gKvs7JJIAG569dFys+jlyYnJryvYPKPnfam87D7I9zEH4EefWosMJi+FKzC4kJeX2XyhvUMD7Q+/nUdcxL2bZVu8dw8op7ubin/hW7mmdguZhIDALERrU53pG6vvyAPvEGorjnaG1YTNcMKWyxl8TsPsKpGsCWZtlA86jv0mj8DfDICDm1IkdAdDHLSPjUfxUH9rwR/tYhT77M/6aE7KdolxmH71DLqSl23PiRl0hWOpUxmGedDuMpFF4tWa5h2AZ1t3TngQUVrLiXTfcr7O+aRSvGyiXUsK9Rtfnkf+9IOs9D+VN2W8UDmCfhE/jUS9qO4i3nR1OzKy/wCIR+FVzsxwTDXsBhGuYew57i2CXtWyZRcpk5ZOqmrPNQXY5wMNk/q72Itx0y37hA/wstX5XA8vdgcA22GVJ522uWz/AJGFTODw4S2iLMKAokkmFECSdSYA1NO0i0dx5/iJqfKgsAbdfw/SsK41ge6xQA0gNb9IZrfvIGQ1usVkf0m4YpevMu/eW2Ux/WrB92YTW3x3+yeSLfCn6+IlRnUHkQFcaD2iVzj3VLXcQqG4WH1bWA7NoZZQFiI5qQoO8uOtJ4U6hkJ0DKVaSOpJ94FwfCo/jT5MC0EBrd4WgBs2QkEa67Kr/wBwVqi3Jqi3jEDoB8edDX28Lehoq5rr8/70Pil8Dela1zcUaD4DOX4GRrO8fnTMUa1wG2ZkfhvyGb8qEzH5NZxs+s8L2fsWyCEzMOb+Iz1g6A+go868/jWfpxK+ohL90dJYN7vEDFPf+JsQNDcBneba8ukEVy3ja18ovE/OlA4p5yrvLKPiwqsWu1N0e0ltvQuh+Hi1ovhnH++v2bZtFWzEki4rKMiFpPhBMmB7qU42K8tSnFEnH4I/wri2/wAloR/mqs/SR/5i1v4MNfIidc1y0oHltM1bMSZxmHkaiziD9+HB/Kqb9JtyL09MIR5S12Rv1yVe7YIu3CEy2sMvNcOv3JbFd2hcjCYk9LF6P+m1LwgAFkdLK/6BpQ3atyMDiiN+4uR710/Go01U7E2smIxJEHKQu2pnuwo9Tk90VPdpuJNZw/dJLX7wygpAI0ALCdtNF8zUf2QwjWjjMVeGS2bjd3m/hQsDc9DOUeQNOcGfv8WMRdlc0rZVhuYY+H+VFZj5kdK1+z9i8L2ZbD27Itm2roy96zKWZlUEraQzMd6QdTrqaR2w413KJYT+kvEA9VSQGMdT7I99WO/eVFLucqICWJ2AA1PuFZSnEHxWKa8ykKzDKOizCDXbSDHVjSKTUr9EXGxmv4Rtxee9bkz4S8Mok7hsr+eeguxgnF4XWcqKN50B4nA+EVU8Jj3wl/D4pBJt3PGJ3VrjB9+RUsvrl6VY/o5xaPfw7IwMZFI08J7viDAH+0AwkedacvWps7aq+GVmzEScsRJjcHbqCBB5UD2m4g2HweIv2/bs2mdQSYJUGM2uo1n3VJKahe3X/wBNxnTuLn4CsePpVRXY7HXMRexXfubmQWwAVCqv1l4HKAdJCAH0qxYKzdUtLq4kwIK/aOWYJAhIEj2jqdaq30arFzGdA6jXyu4ifvq7iq5XsA8XfKo7uSiIrE5VzGFBLGNfsjQDXrBrC+0vaNsZilc5kUNFtDpktMkoInUtqWM66e7fMTZDW3UicyMI8mUiPSvmUvFy1rP1dvX+UFSfcPw860+PLUXpIcK7SXOHcQe7b1UMQ6TAdGIYqTyMksG5H1reuC8Ws42wmIsNoeezoR7SMORB3Gx32NYb2o4Ye/u5Rr4GO3NF1B6SDT3YLtU/DboZvFhr0C6g1KxtcA6r/mWRyFVz4+U2exNlbhjWZFZiD1LW4BPTMpBA5SwkCTMDWmsBjRcKspRhrIUkssjTOpClDm5ESakcPiluIrowZHAKsplSDsQeYqPxvALbMHT6txcW4SnhzsqlQLkaspBgiQSAN65+vtSQYac6h+zoy3cYv/3bMPS5ZsP+JOvrSeK8WOFsvdveKApNpABr9vumJ+s0lgpOgEEyab4XjEa/fNsgi4mHujcSCtxCYO3sDTkd6nLIawTSV9pvMD9KSl2uDHMPMH8oqAeArNvpVwXiLaw9pWjkTYeTI/lKitHFVb6QsHmt2H08NwpJ1I75TH3oPjWnx3ORclHwdxigiGK3GGWAC3ORr9oG2PfUD2zkYj2pVlVwk+yWBDGB1KfA+dTPCZW0Qfay76zmtEjfcT3f4CqZxPiJvXGc7sBAjQAABRp/ZA95Jrr4+3P8t6kCGd6HxbHI3pS83rr87fPOmr7eBvSqZyAy8J7W49mB1HvmhY+dP1ogoMk5ffOu/MdKYqJjVu2avGE6106V4TpWKiCamuyFucWD/DauH3kqPzP31CXGonhHFWw9xnVVaVyFXnac2hGxmNwaM05+rzeX9+tnQhcNd+LXbP8A7aoH0p+K9cSBP7NaC9dbl0xtAPhNTqdr2/aO8az4e6CQtySDnLEibYGsgctqrna6+2JvtdtoYizCs6qfqxdzCQHGpuCOutTJdaa01TF0L/Db/wBQ/SkcXwS4iy9htBdXK0HULIzx7tB6+VQHAu1Vu/ed7inDFlVQl1kloYklGBhtSB1201qW7R8cGFsNcIHeN4UUndjsP5VEufQ1HjZTncRfai6969awVgADwtcgGFA9kegXMfM5ZipbGdl7F04fMrfuxJtgMQNVAJaNSIG066z0ofsnwZrNs3Lniu3jmZj7WvXoeZA02HKjuO8YTC4e5iHEhBovMkkBF97ED0NbTsXJ6VX6ReNk5cJbOrFWugH7MyFPQE6kbmBUXwK1D24GoM+W8LVd4fee+xvXDL3XLu3T7thsJ5VcOCIM2YbED46/n+NK9NJOlJ4pZmw4Czo8bAQXYj3zrUD2A48MLjrDs31ZuZX6DOrIH6Sucmek1amg4ceHVUbTnpJjXcSaoV7Awq6SGUbD/wBJWMefi6Vrx9Yz5/T6itjUz/2qG7dtHDcX/wAo843Kihvo84ycTgbbOc1y3Npz1NuAGmNyuWie3Kzw7Ejrb/1JXPmXBUR9HA8WMMCDeMf9W/8ArVzQ/Pz861S/o3PgxB01uT8bl/fzq5WtqOd/sZ63uPUfpXzZxXB+O2OZF9T5kXG5ehr6RUxHzzrCe1OEi6F2y4nE2xp1dmBPun4VfxXtHKG+0qs0XAIzWF19M20c4Iioe9hBcSNVYtp0nLJnSTJUH4bVZrkG1h9AMtsjyEMvu9maj8BhwIeARnMHU7Btuh/H7q18sjTx1PfR52uXCfU3XIsNr4pPdk/aBAP1bH2hpHtc2rWrGIR1DIysh2ZSCD6EaGsVPC02BgCANdBLNqRqdo19OlSfYfjt7DYxMMxBtXnylQdAzCe8UctoM7yOdZ8uM5dwXjjWWQEEEAg6EHUHyih7+F6gODyJ8Y/lfpzyn40TXGsNsTgWzbn2DMbjXMPVd/upKmCvrH+Kk8U4TaxKFLqyDGoLIwjUEOpBBB1/LlQtnAXbbtmvFrZAyxaTwZQIk7/Z1gFddl3p9UJYtUL2ys58Fe8OYoouAdTbdW35aKR76mHaN41jbmTt6+VD3IuIwMMGDKYIgzoRPztUzqhjdziS4W5cZzB8T2wATmzgOk76l0cTHQmqIxPr1Mb/AKVY+1VpsmHY6EK9pvM2WIkxz1f3R1qvGvQ4/rm5XvCTFM4j2W9KcP49Pn5mjH4Bd7l7jrkVULeLRjHRf1ii0RCsfq9jrHpoek7UH8KKZj3cEETsZ3g9OdMQelZyG3VEpRXT9aUn3e+uNZnpo2/uprrT0/7UyHI60BwuV3nHpTc0RgMK126ttd3I1AnKPtMfJRz8xQpO9lODZ3754yWz4QdmZfta7hTB9Y6V7ftDFXhirpnDWmZbaL4mJWNMgHia4w08kA3NF9qseLNpcLYMO4CADUqp0H95iT95ong3Z57a2xcbw2i7Ki6gtcYMHuSNXTUKNRqT0hdems32nbbkhSy5TAJWZjyn8TWS/Sf2j/acQMGhPd2XHeEa5rkQV/uBiI/iY9BV77ddpxgcIzgjvrkpZGntn7UfwoPEfcOdZBwLBmGJMlgdWgtJ1JJ3mZJ86rjPscZqa4fhSMg0kuRE6wFGn+3SrXw98oB6/wC/3SfhUPh0llO2RT5CI1LSdFgSToKqfazth3oNmxItFYZudyN+crb023bcwDSnG8ri+XOcJ2krVvvLX1RDkhswQh958Wh0016RVbuAKtvMQAGGpK88NZjQH0+FQZWT+fP4707hcKzMAiFmI2USfgK2nDHP/Lv02X6HcWGtYhF2RrZkHU50IMjl7HvnWrR23n9gxHov/wDRP1rNOwnC8RhLjXBcRGuJlKZe8XTUZtRqDp4TpJ1M1a+0PFr+IwtywyWs1wLDqXUCGVtUOcnbqN6w5cf7bFeenvo6gpejbMsH0a7P3/jVvtLA6fGs14DxO/hMwi04ciQRcWIzbMrH+I6wdquHB+1li5bJuOth1PiS4wEabq5hXTow85AMgRz496ry1PK2nx+4nf4VkXbWwBfvabYwH171Br7yY+Fa1g7ivbVkIdGBIZfEp1OxEgjest+kzFi1cxAmHdrDWts05VlhP8IUmeRy7UfFL5Hap3aLj7/0KSgtXHJOmZmByxGoyrr1knyFCJ2vv5Qri1cVTm8VsAzG+ZCu3KgrPDLtwDJbdgeYVo/xHTrzqWwvYu4x+sZU8gcze+NBXXJMxz+fLdJw3a+CpNo6CGC3BBGvIpP2utTnCu0Fi5iLLot36u6jj6stEESSy5hAE7RXYfslYtwcuc/29R8IA+41L2UEhdgI20HlpWd8V/yX7aZhuMWLv9Hett5ZgD/hMH7qLJPSKy/wudQCByIH511pipm09y35Izrv5TB+FYX4znyNPBr1mrP17S4pD/Sh9NriIR6hlytUja7cNp3llT5o5H+VgZ/xCp/jqvNZMXg2NtxacIzAgZlzp4hElCwn3EVG8Is37c27q2wFICG1s6x7Xi1zmASAZzE7jWlWe2NgjxC5bP8AaQkf4kLD8KLHGsPdORb9osdlLqD5eEmd4NG2dHsY3284XeOOvYe3aYi2xvZgpgC+EPiPshc+YSdyYqOwvZKQC9wA81Qa/wCI+flUjwzijXb2Ie9au3mdUW1e5K1oFDcZmKKylVJywdT5TUogjTYe/wD3rq8rxmRhctC4LhVu1rbtqDzYiW89TtQ/Hh+7X5/q29aky34/IqM4637re/5bVO77JnLD6rny/HpOg929DZT0pQxJiNIjmATvO8U1Pl+NXA3tLtKLTEimraN0rnufGslG3PlQ7vrT14mPjQ1y7G35UwVd0G486vHAsCMJhmxFxfGUBIgTl+xbH9pmPxI6VXexvCBiLxdxKWoJEaMxnKs9BGYj+XrRXaHiwxmKGFDRZtNN5pIByybhJEQEUEZtgST9mpv+NeM0X2N4c9y6+LvasSwSfXUx0GgXoAKuGXb7vnl61EdnuOW8Qh7hWFpSVRsjJbZQSFyEjURLaDaDzqsfS32sOGw64a00X8Qpk7FbezHfQufAOgzGlm9Q7VI7Y9ohxDHllINmzNuyeTa+O4f5mGnkFozD2BatyTAGrExAy7n0jeq1w20tu0SQAFG52Go16x+NB8X4894ZRon8MRm5y3QTqFHvra8d6h+U4QZ2k7UtfL27fhsSNNQXA9nvNdpEhdtpmq8x6xUlwzgd2/8A0a+EbudEB56/aO2g1q28I7M27USveOPtuNJ09ldh79arri5+V8rqvcG7JveytcPdWzrMeNhyyqdhPM1dMBw+3aULbQAaTG5/mbc0dbQj2tyZM8/zpTKCPZj0/OovK0pCUuQYGg0kHU0q9iD1+fn8KZby/OvFYn0FQvT5SRLbnzoS5GaNfvp84idvf923lQ1555imRNm2ASVlWnUozL+BHz1pOJtrcu97cHe3ICh7hzkBdonSlrbJE7146ld6IVpwnNE6+vKlBIM/PupnPHKkrcmJpkfcSdOVIC/fSkby+FLvAQNKQKVwB51y2hOukfP5Um0+k84ryZHnyp4CLt4kmaYuX+ppx000psilgOpcEUq5iZEN4vIifuoYLrTi60AidRyHL08ulJZ/P4V7rNILafGgONyo7jz/ALte/wCW1GOajeN/+Xvf8tqAzWlUma7X5itA37D4s9AafNsHcAVHYdY2NGftYFZqNX7Y5aVCY26VBMAkAkfAwPSpy/cQjTSozHkAzE+VBxauMcSHD+HWxZB+sEd5IBDPbzNcZjpmMQs88vIUR2H7NDD4cl4L3RLSJGUiQpkA7EE5teRG9QN7jKPYwyr4mw+rK8tlZYW00kjxhSSASYVuoo7hXbK4oc4i2Ga42Y9y8hfCoyhXgmMpMzu3Os/ppLPS3YriaWrL33aLVtCxPRQJHqTIgDqBXzdx7jjYzF3MRcle8bRdWyLqEUdco+JnrWndvOJpiOG91aV++z2PqjbdWOWcwAjK0ATvyqgcJ7EXXI70i0ka+JS8dAACF9TtWnxZO6nn/iPTvMQy20Qtl2VdfVmO3U6wByq58G+jxEKtiHLsIPdJHdn1ukyw6wsTpO9TXDrFrDpkswmbc6lmjmzbsfup+zi1A31neY26CqvL8Z++6JGDWIB8IEBQIAB10HrSFsgaxr+Fevi1I0OvnTF2+etSRS4gfa686U1yhDfmiFdTzpgi/a9aFu24GhNHXHEbio2/eB20pnDWvrpXBZ/WmTfPXXnXqXemhNPANW5Gg0pvE4mdKHe8B8/PWhzfk7xRhCzcnX7qQH086YuXYG/upvvxzMUYWpS3d8tqSb9AjEaSDvTRxcb6UYEpfIOm/p6zSy+vpUQuL1mlrjBFGDUo1zSmzd8qjjiulJON03owbB3eiuD0A+Jk002O13FLxGxIM1MvdoNsbofd8/fTT4mlYeirmI+fxqP4xfnD3f5Gpp8WedB8TxM2bg6oaMPpTq8iuYV7NWTX7WIIX58qTaxTGZrq6sjhtsWwG/Om7t4sNa6uoMtLhAgfO1OWbpNdXVKjQxbTv0/OvLWOaR577/rXV1EHJ62KJeOQmN/186eu4groI3H511dVMy8PeLEg/dpXd+S5HISPvrq6nA9bGMOlKxGJZduk/Pwrq6mDOIxTER69airuNYE+ldXU00OMUx3+da9bEMOfOvK6qKGhjm+6i7OIOU+VdXUALcxRlfTzpH7W2uu3515XUJh43SZPpQj3zJ1rq6qhV1jGtt1pwYponzI/CurqlnrlxB67fpXly6c29dXULjwXiR6zXmc11dThmzcMfPzypvvTB1rq6pphXumaYxV05GHKK6uqVcUJSa6uq1v/2Q=="/>
          <p:cNvSpPr>
            <a:spLocks noChangeAspect="1" noChangeArrowheads="1"/>
          </p:cNvSpPr>
          <p:nvPr/>
        </p:nvSpPr>
        <p:spPr bwMode="auto">
          <a:xfrm>
            <a:off x="215900" y="-684213"/>
            <a:ext cx="2676525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136" y="609600"/>
            <a:ext cx="8375225" cy="536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998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684" y="914400"/>
            <a:ext cx="8372115" cy="569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87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254</Words>
  <Application>Microsoft Office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ANCIENT SUMER</vt:lpstr>
      <vt:lpstr>Mesopotamia</vt:lpstr>
      <vt:lpstr>The Tigris and Euphrates</vt:lpstr>
      <vt:lpstr>Fertile Crescent</vt:lpstr>
      <vt:lpstr>SUMERIAN CITY-STATES</vt:lpstr>
      <vt:lpstr>No Lumber…..so how did they build?</vt:lpstr>
      <vt:lpstr>Ziggurat</vt:lpstr>
      <vt:lpstr>Slide 8</vt:lpstr>
      <vt:lpstr>Slide 9</vt:lpstr>
      <vt:lpstr>Transportation and Trade</vt:lpstr>
      <vt:lpstr>Slide 11</vt:lpstr>
      <vt:lpstr>Slide 12</vt:lpstr>
      <vt:lpstr>Cuneiform</vt:lpstr>
      <vt:lpstr>Slide 14</vt:lpstr>
      <vt:lpstr>***Signature Seals**</vt:lpstr>
      <vt:lpstr>Schools</vt:lpstr>
    </vt:vector>
  </TitlesOfParts>
  <Company>LWHS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SUMER</dc:title>
  <dc:creator>Administrator</dc:creator>
  <cp:lastModifiedBy>ncampbell</cp:lastModifiedBy>
  <cp:revision>8</cp:revision>
  <dcterms:created xsi:type="dcterms:W3CDTF">2012-09-07T15:15:23Z</dcterms:created>
  <dcterms:modified xsi:type="dcterms:W3CDTF">2012-09-10T14:52:12Z</dcterms:modified>
</cp:coreProperties>
</file>