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330E46-751F-4272-9333-73DE878BB197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6B3427-2933-4166-A3A4-2E807623B7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6iITHT8LJE" TargetMode="External"/><Relationship Id="rId2" Type="http://schemas.openxmlformats.org/officeDocument/2006/relationships/hyperlink" Target="http://www.youtube.com/watch?v=iloGkp5f_H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RDzwtl5Z2cA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nrvpZxMfKa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305800" cy="1981200"/>
          </a:xfrm>
        </p:spPr>
        <p:txBody>
          <a:bodyPr/>
          <a:lstStyle/>
          <a:p>
            <a:r>
              <a:rPr sz="6000" dirty="0" smtClean="0"/>
              <a:t/>
            </a:r>
            <a:br>
              <a:rPr sz="6000" dirty="0" smtClean="0"/>
            </a:br>
            <a:r>
              <a:rPr sz="6000" dirty="0" smtClean="0"/>
              <a:t>The Coming of Independence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Britain's Treatment of the Colonists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first, colonists governed themselves</a:t>
            </a:r>
          </a:p>
          <a:p>
            <a:r>
              <a:rPr lang="en-US" dirty="0" smtClean="0"/>
              <a:t>Later changed, colonists taxed more to support British troops in N.A.</a:t>
            </a:r>
          </a:p>
          <a:p>
            <a:pPr>
              <a:buNone/>
            </a:pPr>
            <a:r>
              <a:rPr lang="en-US" dirty="0" smtClean="0"/>
              <a:t>Idea was born - </a:t>
            </a:r>
          </a:p>
          <a:p>
            <a:r>
              <a:rPr lang="en-US" dirty="0" smtClean="0"/>
              <a:t>“Taxation without representation”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431" y="1981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>
                <a:solidFill>
                  <a:srgbClr val="FF0000"/>
                </a:solidFill>
              </a:rPr>
              <a:t>Albany 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Several States came together to protect trade markets and attacks from Native Americans / French.</a:t>
            </a:r>
          </a:p>
          <a:p>
            <a:r>
              <a:rPr lang="en-US" dirty="0" smtClean="0"/>
              <a:t>Could raise military forces, make war, peace and collect taxes from N.A.</a:t>
            </a:r>
          </a:p>
          <a:p>
            <a:r>
              <a:rPr lang="en-US" dirty="0" smtClean="0"/>
              <a:t>Britain rejected it.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02744"/>
            <a:ext cx="4059238" cy="28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Stamp  Act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Intolerable Acts</a:t>
            </a:r>
          </a:p>
          <a:p>
            <a:r>
              <a:rPr lang="en-US" dirty="0" smtClean="0"/>
              <a:t>All legal documents, newspapers, and business agreements taxed by </a:t>
            </a:r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Colonies united, </a:t>
            </a:r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 took away tax</a:t>
            </a:r>
          </a:p>
          <a:p>
            <a:r>
              <a:rPr lang="en-US" dirty="0" smtClean="0"/>
              <a:t>Eventually leads to Boston Massacre</a:t>
            </a:r>
          </a:p>
          <a:p>
            <a:r>
              <a:rPr lang="en-US" dirty="0" smtClean="0">
                <a:hlinkClick r:id="rId2"/>
              </a:rPr>
              <a:t>Boston </a:t>
            </a:r>
            <a:r>
              <a:rPr lang="en-US" dirty="0" err="1" smtClean="0">
                <a:hlinkClick r:id="rId2"/>
              </a:rPr>
              <a:t>Mascrre</a:t>
            </a:r>
            <a:endParaRPr lang="en-US" dirty="0" smtClean="0"/>
          </a:p>
          <a:p>
            <a:r>
              <a:rPr lang="en-US" dirty="0" smtClean="0"/>
              <a:t>Later the Boston Tea Party.</a:t>
            </a:r>
          </a:p>
          <a:p>
            <a:r>
              <a:rPr lang="en-US" dirty="0" smtClean="0">
                <a:hlinkClick r:id="rId3"/>
              </a:rPr>
              <a:t>Intolerable acts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732" y="2438400"/>
            <a:ext cx="376188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First Continental Congress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91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 passes more laws taxing colonists in 1774 as punishment for Boston Massacre.</a:t>
            </a:r>
          </a:p>
          <a:p>
            <a:endParaRPr lang="en-US" dirty="0" smtClean="0"/>
          </a:p>
          <a:p>
            <a:r>
              <a:rPr lang="en-US" dirty="0" smtClean="0"/>
              <a:t>Leaders such as John Adams, G.W, Sam Adams met in Philadelphia to discuss problems.</a:t>
            </a:r>
          </a:p>
          <a:p>
            <a:endParaRPr lang="en-US" dirty="0" smtClean="0"/>
          </a:p>
          <a:p>
            <a:r>
              <a:rPr lang="en-US" dirty="0" smtClean="0"/>
              <a:t>Urged all colonies to stop trade with </a:t>
            </a:r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 until they took taxes and regulations.</a:t>
            </a:r>
          </a:p>
          <a:p>
            <a:endParaRPr lang="en-US" dirty="0" smtClean="0"/>
          </a:p>
          <a:p>
            <a:r>
              <a:rPr lang="en-US" dirty="0" smtClean="0"/>
              <a:t>Sent Declaration of Rights to </a:t>
            </a:r>
            <a:r>
              <a:rPr lang="en-US" dirty="0" smtClean="0">
                <a:solidFill>
                  <a:srgbClr val="7030A0"/>
                </a:solidFill>
              </a:rPr>
              <a:t>B.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362200"/>
            <a:ext cx="43891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Continental Congress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 continued to impose strict taxes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Army created, G.W. chosen as commander.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Fight with </a:t>
            </a:r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 begins.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C.C. became 1</a:t>
            </a:r>
            <a:r>
              <a:rPr lang="en-US" baseline="30000" dirty="0" smtClean="0"/>
              <a:t>st</a:t>
            </a:r>
            <a:r>
              <a:rPr lang="en-US" dirty="0" smtClean="0"/>
              <a:t> national government for 5 years.</a:t>
            </a:r>
          </a:p>
          <a:p>
            <a:r>
              <a:rPr lang="en-US" dirty="0" smtClean="0">
                <a:hlinkClick r:id="rId2"/>
              </a:rPr>
              <a:t>2nd congress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655" y="1905000"/>
            <a:ext cx="255938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Declaration of Independence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Colonies “declare” their independence from </a:t>
            </a:r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States existence of new nation</a:t>
            </a:r>
          </a:p>
          <a:p>
            <a:r>
              <a:rPr lang="en-US" dirty="0" smtClean="0"/>
              <a:t>Most of document focuses on how </a:t>
            </a:r>
            <a:r>
              <a:rPr lang="en-US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 has mistreated colonists</a:t>
            </a:r>
          </a:p>
          <a:p>
            <a:r>
              <a:rPr lang="en-US" dirty="0" smtClean="0">
                <a:hlinkClick r:id="rId2"/>
              </a:rPr>
              <a:t>John Adams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3402" y="1524000"/>
            <a:ext cx="441634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184</TotalTime>
  <Words>230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 The Coming of Independence</vt:lpstr>
      <vt:lpstr>Britain's Treatment of the Colonists</vt:lpstr>
      <vt:lpstr>Albany Plan</vt:lpstr>
      <vt:lpstr>Stamp  Act</vt:lpstr>
      <vt:lpstr>First Continental Congress</vt:lpstr>
      <vt:lpstr>2nd Continental Congress</vt:lpstr>
      <vt:lpstr>Declaration of Independence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 of  Democracy</dc:title>
  <dc:creator>lwhs</dc:creator>
  <cp:lastModifiedBy>owner</cp:lastModifiedBy>
  <cp:revision>23</cp:revision>
  <dcterms:created xsi:type="dcterms:W3CDTF">2009-01-20T16:22:24Z</dcterms:created>
  <dcterms:modified xsi:type="dcterms:W3CDTF">2014-01-03T20:38:19Z</dcterms:modified>
</cp:coreProperties>
</file>