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985D62-68CA-4909-916C-157BBD873A7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D995E4-6BA5-47CD-B106-950E0AED5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MXpg7SgB9_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WNsIk4a0DJ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fZxJLWiFi9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basearch.com/" TargetMode="External"/><Relationship Id="rId2" Type="http://schemas.openxmlformats.org/officeDocument/2006/relationships/hyperlink" Target="http://www.spoke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kYHUuIe0Jc" TargetMode="External"/><Relationship Id="rId2" Type="http://schemas.openxmlformats.org/officeDocument/2006/relationships/hyperlink" Target="http://www.youtube.com/watch?v=YzkBhfbwRk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Scams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1 , Section 3 &amp; 4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Hidden Catches</a:t>
            </a:r>
          </a:p>
          <a:p>
            <a:endParaRPr lang="en-US" dirty="0" smtClean="0"/>
          </a:p>
          <a:p>
            <a:r>
              <a:rPr lang="en-US" b="1" dirty="0" smtClean="0"/>
              <a:t> Def- Extra charges and requirements for purchasing a certain item on sale</a:t>
            </a:r>
          </a:p>
          <a:p>
            <a:endParaRPr lang="en-US" b="1" dirty="0" smtClean="0"/>
          </a:p>
          <a:p>
            <a:r>
              <a:rPr lang="en-US" b="1" dirty="0" smtClean="0"/>
              <a:t>i.e. Processing fees, requirements to stay in certain hotel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hlinkClick r:id="rId2"/>
              </a:rPr>
              <a:t>Hidden fee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1510" name="Picture 6" descr="http://www.cartoonstock.com/newscartoons/cartoonists/aba/lowres/aban855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9600"/>
            <a:ext cx="2010918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Pyramid Schemes &amp;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deceitful conduct designed to manipulate another person for gain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Def – an illegal get rich quick plan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Gets people to contribute based upon false promises</a:t>
            </a:r>
          </a:p>
          <a:p>
            <a:r>
              <a:rPr lang="en-US" dirty="0" smtClean="0">
                <a:hlinkClick r:id="rId2"/>
              </a:rPr>
              <a:t>Pyramid scheme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2530" name="Picture 2" descr="http://www.prunejuicemedia.com/wp-content/uploads/2010/09/Pyramid-Schem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0292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Chain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Chain letter</a:t>
            </a:r>
            <a:endParaRPr lang="en-US" dirty="0" smtClean="0"/>
          </a:p>
          <a:p>
            <a:r>
              <a:rPr lang="en-US" b="1" dirty="0" smtClean="0"/>
              <a:t>Big payouts to people who participate in the letter.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http://4.bp.blogspot.com/_dBMb3n3p22Y/TUBG5rG6ZUI/AAAAAAAAAJo/ASjFUa9cYtg/s1600/ChainLet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4486" y="3962400"/>
            <a:ext cx="1793614" cy="269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Identity Theft </a:t>
            </a:r>
            <a:r>
              <a:rPr lang="en-US" dirty="0" smtClean="0"/>
              <a:t>–  </a:t>
            </a:r>
            <a:r>
              <a:rPr lang="en-US" b="1" dirty="0" smtClean="0"/>
              <a:t>Illegal use of a persons information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Social Security Number </a:t>
            </a:r>
            <a:r>
              <a:rPr lang="en-US" dirty="0" smtClean="0"/>
              <a:t>– </a:t>
            </a:r>
            <a:r>
              <a:rPr lang="en-US" b="1" dirty="0" smtClean="0"/>
              <a:t>a 9 digit # used to keep track of a persons earnings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Secure Site </a:t>
            </a:r>
            <a:r>
              <a:rPr lang="en-US" dirty="0" smtClean="0"/>
              <a:t>– </a:t>
            </a:r>
            <a:r>
              <a:rPr lang="en-US" b="1" dirty="0" smtClean="0"/>
              <a:t>websites that uses safeguards to protect peoples personal information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Online Profiling </a:t>
            </a:r>
            <a:r>
              <a:rPr lang="en-US" dirty="0" smtClean="0"/>
              <a:t>– </a:t>
            </a:r>
            <a:r>
              <a:rPr lang="en-US" b="1" dirty="0" smtClean="0"/>
              <a:t>tracking purchases of buyers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Cookies</a:t>
            </a:r>
            <a:r>
              <a:rPr lang="en-US" dirty="0" smtClean="0"/>
              <a:t> – </a:t>
            </a:r>
            <a:r>
              <a:rPr lang="en-US" b="1" dirty="0" smtClean="0"/>
              <a:t>files to remember information about a visitor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Preventing 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15 million people a year </a:t>
            </a:r>
            <a:r>
              <a:rPr lang="en-US" dirty="0" smtClean="0"/>
              <a:t>affected</a:t>
            </a:r>
          </a:p>
          <a:p>
            <a:endParaRPr lang="en-US" dirty="0" smtClean="0"/>
          </a:p>
          <a:p>
            <a:r>
              <a:rPr lang="en-US" dirty="0" smtClean="0"/>
              <a:t>Carry </a:t>
            </a:r>
            <a:r>
              <a:rPr lang="en-US" b="1" dirty="0" smtClean="0"/>
              <a:t>only</a:t>
            </a:r>
            <a:r>
              <a:rPr lang="en-US" dirty="0" smtClean="0"/>
              <a:t> the identification information and the number of credit and debit cards that you'll actually </a:t>
            </a:r>
            <a:r>
              <a:rPr lang="en-US" dirty="0" smtClean="0"/>
              <a:t>need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Do not</a:t>
            </a:r>
            <a:r>
              <a:rPr lang="en-US" dirty="0" smtClean="0"/>
              <a:t> carry your SSN card; leave it in a secure place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pc1news.com/articles-img/small/Identity_the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102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Preventing 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Never</a:t>
            </a:r>
            <a:r>
              <a:rPr lang="en-US" dirty="0" smtClean="0"/>
              <a:t> </a:t>
            </a:r>
            <a:r>
              <a:rPr lang="en-US" dirty="0" smtClean="0"/>
              <a:t>give your credit card number, social security number, or other personal information over the </a:t>
            </a:r>
            <a:r>
              <a:rPr lang="en-US" dirty="0" smtClean="0"/>
              <a:t>phone</a:t>
            </a:r>
          </a:p>
          <a:p>
            <a:endParaRPr lang="en-US" dirty="0" smtClean="0"/>
          </a:p>
          <a:p>
            <a:r>
              <a:rPr lang="en-US" b="1" dirty="0" smtClean="0"/>
              <a:t>Carefully examine</a:t>
            </a:r>
            <a:r>
              <a:rPr lang="en-US" dirty="0" smtClean="0"/>
              <a:t> the charges on your credit card and bank statements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Protect</a:t>
            </a:r>
            <a:r>
              <a:rPr lang="en-US" dirty="0" smtClean="0"/>
              <a:t> your personal information on your computer by installing a firewall and updating your virus protection.</a:t>
            </a:r>
            <a:br>
              <a:rPr lang="en-US" dirty="0" smtClean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pc1news.com/articles-img/small/Identity_the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10200"/>
            <a:ext cx="1295400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312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Idetity</a:t>
            </a:r>
            <a:r>
              <a:rPr lang="en-US" dirty="0" smtClean="0"/>
              <a:t>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hlinkClick r:id="rId2"/>
              </a:rPr>
              <a:t>http://www.spokeo.com/</a:t>
            </a:r>
            <a:endParaRPr lang="en-US" sz="3800" dirty="0" smtClean="0">
              <a:solidFill>
                <a:schemeClr val="tx1"/>
              </a:solidFill>
            </a:endParaRPr>
          </a:p>
          <a:p>
            <a:r>
              <a:rPr lang="en-US" sz="3800" dirty="0" smtClean="0">
                <a:solidFill>
                  <a:schemeClr val="tx1"/>
                </a:solidFill>
                <a:hlinkClick r:id="rId3"/>
              </a:rPr>
              <a:t>http://www.zabasearch.com/</a:t>
            </a:r>
            <a:endParaRPr lang="en-US" sz="3800" dirty="0" smtClean="0">
              <a:solidFill>
                <a:schemeClr val="tx1"/>
              </a:solidFill>
            </a:endParaRPr>
          </a:p>
          <a:p>
            <a:endParaRPr lang="en-US" sz="3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Deceptive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Misleads consumers through false statements, omitted information, and other unfair means</a:t>
            </a:r>
          </a:p>
          <a:p>
            <a:r>
              <a:rPr lang="en-US" b="1" dirty="0" smtClean="0"/>
              <a:t>Intended to get something extra from a person.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>
                <a:hlinkClick r:id="rId2"/>
              </a:rPr>
              <a:t>credit report commercials</a:t>
            </a:r>
            <a:endParaRPr lang="en-US" b="1" dirty="0" smtClean="0"/>
          </a:p>
          <a:p>
            <a:r>
              <a:rPr lang="en-US" dirty="0" smtClean="0">
                <a:hlinkClick r:id="rId3"/>
              </a:rPr>
              <a:t>Credit report video</a:t>
            </a:r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deceptive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Bait and switch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Def - </a:t>
            </a:r>
            <a:r>
              <a:rPr lang="en-US" b="1" dirty="0" smtClean="0"/>
              <a:t>When a retailer advertises a product that is has no intention of selling  hoping  that customers will buy something at a higher price</a:t>
            </a:r>
          </a:p>
          <a:p>
            <a:endParaRPr lang="en-US" b="1" dirty="0" smtClean="0"/>
          </a:p>
          <a:p>
            <a:r>
              <a:rPr lang="en-US" b="1" dirty="0" smtClean="0"/>
              <a:t>i.e. No $99 </a:t>
            </a:r>
            <a:r>
              <a:rPr lang="en-US" b="1" dirty="0" err="1" smtClean="0"/>
              <a:t>t.v</a:t>
            </a:r>
            <a:r>
              <a:rPr lang="en-US" b="1" dirty="0" smtClean="0"/>
              <a:t>, buy the more expensive one</a:t>
            </a:r>
            <a:endParaRPr lang="en-US" dirty="0" smtClean="0"/>
          </a:p>
        </p:txBody>
      </p:sp>
      <p:pic>
        <p:nvPicPr>
          <p:cNvPr id="1026" name="Picture 2" descr="http://www.keithquesenberry.com/ADV4196/wp-content/uploads/2010/05/wrink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143000"/>
            <a:ext cx="2057400" cy="1734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False promise of free gifts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Def - </a:t>
            </a:r>
            <a:r>
              <a:rPr lang="en-US" b="1" dirty="0" smtClean="0"/>
              <a:t>You will get a gift but only if you buy something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i.e. </a:t>
            </a:r>
            <a:r>
              <a:rPr lang="en-US" b="1" dirty="0" smtClean="0"/>
              <a:t>Buy a car, get a free dinner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9458" name="Picture 2" descr="http://t2.gstatic.com/images?q=tbn:ANd9GcQILA_bQtQhPPQ0_ptmPK8E2NdLfQDAqk0KKR0A-76D5tnb5j26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953000"/>
            <a:ext cx="3000375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Deceptive Pricing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Def - </a:t>
            </a:r>
            <a:r>
              <a:rPr lang="en-US" b="1" dirty="0" smtClean="0"/>
              <a:t>When the sale price is no better then the original price of the item</a:t>
            </a:r>
          </a:p>
          <a:p>
            <a:endParaRPr lang="en-US" b="1" dirty="0" smtClean="0"/>
          </a:p>
          <a:p>
            <a:r>
              <a:rPr lang="en-US" b="1" dirty="0" smtClean="0"/>
              <a:t>i.e. - Stores raise the price of an item, then lower it and call it a sale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484" name="Picture 4" descr="http://farm5.static.flickr.com/4128/4977220932_b7f4fac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2133600" cy="2601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</TotalTime>
  <Words>359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Consumer Scams</vt:lpstr>
      <vt:lpstr>Key Terms </vt:lpstr>
      <vt:lpstr>Preventing Identity Theft</vt:lpstr>
      <vt:lpstr>Preventing Identity Theft</vt:lpstr>
      <vt:lpstr>Idetity Websites</vt:lpstr>
      <vt:lpstr>Deceptive Advertising</vt:lpstr>
      <vt:lpstr>Types of deceptive advertising</vt:lpstr>
      <vt:lpstr>Types Cont.</vt:lpstr>
      <vt:lpstr>Types Continued</vt:lpstr>
      <vt:lpstr>Types Continued</vt:lpstr>
      <vt:lpstr> Pyramid Schemes &amp; Fraud</vt:lpstr>
      <vt:lpstr>Chain letter</vt:lpstr>
    </vt:vector>
  </TitlesOfParts>
  <Company>LWHS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Consumers</dc:title>
  <dc:creator>Administrator</dc:creator>
  <cp:lastModifiedBy>owner</cp:lastModifiedBy>
  <cp:revision>23</cp:revision>
  <dcterms:created xsi:type="dcterms:W3CDTF">2011-08-24T12:48:10Z</dcterms:created>
  <dcterms:modified xsi:type="dcterms:W3CDTF">2013-08-14T01:24:56Z</dcterms:modified>
</cp:coreProperties>
</file>