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8" r:id="rId10"/>
    <p:sldId id="267" r:id="rId11"/>
    <p:sldId id="260" r:id="rId12"/>
    <p:sldId id="261" r:id="rId13"/>
    <p:sldId id="262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6AC4-CAA8-47CB-993C-3880810AE960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624-C10B-4C6C-8575-C1DA73815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6AC4-CAA8-47CB-993C-3880810AE960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624-C10B-4C6C-8575-C1DA73815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6AC4-CAA8-47CB-993C-3880810AE960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624-C10B-4C6C-8575-C1DA73815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6AC4-CAA8-47CB-993C-3880810AE960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624-C10B-4C6C-8575-C1DA73815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6AC4-CAA8-47CB-993C-3880810AE960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624-C10B-4C6C-8575-C1DA73815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6AC4-CAA8-47CB-993C-3880810AE960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624-C10B-4C6C-8575-C1DA73815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6AC4-CAA8-47CB-993C-3880810AE960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624-C10B-4C6C-8575-C1DA73815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6AC4-CAA8-47CB-993C-3880810AE960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624-C10B-4C6C-8575-C1DA73815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6AC4-CAA8-47CB-993C-3880810AE960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624-C10B-4C6C-8575-C1DA73815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6AC4-CAA8-47CB-993C-3880810AE960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624-C10B-4C6C-8575-C1DA73815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6AC4-CAA8-47CB-993C-3880810AE960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1B624-C10B-4C6C-8575-C1DA73815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6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A6AC4-CAA8-47CB-993C-3880810AE960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1B624-C10B-4C6C-8575-C1DA73815E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maryloudriedger2.files.wordpress.com/2013/04/img_3107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Christianity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invasions and unrest of the third century brought more converts and new strength to the Christian Church.</a:t>
            </a:r>
          </a:p>
          <a:p>
            <a:r>
              <a:rPr lang="en-US" dirty="0" smtClean="0"/>
              <a:t>In 312, Constantine converted to Christianity, he became the first Christian Emperor.</a:t>
            </a:r>
          </a:p>
          <a:p>
            <a:r>
              <a:rPr lang="en-US" dirty="0" smtClean="0"/>
              <a:t>380 – Emperor Theodosius I declared worship of the old gods to be illegal.</a:t>
            </a:r>
          </a:p>
          <a:p>
            <a:r>
              <a:rPr lang="en-US" dirty="0" smtClean="0"/>
              <a:t>Christianity soon became the official religion of the Empire.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how the early Christian Church developed.</a:t>
            </a:r>
          </a:p>
          <a:p>
            <a:pPr lvl="1"/>
            <a:r>
              <a:rPr lang="en-US" dirty="0" smtClean="0"/>
              <a:t>Missionaries spread the word, salvation was appealing to the poor and all were equal.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Martyr</a:t>
            </a:r>
          </a:p>
          <a:p>
            <a:pPr lvl="1"/>
            <a:r>
              <a:rPr lang="en-US" dirty="0" smtClean="0"/>
              <a:t>Someone who dies for his or her beliefs.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People/Peoples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</a:t>
            </a:r>
          </a:p>
          <a:p>
            <a:pPr lvl="1"/>
            <a:r>
              <a:rPr lang="en-US" dirty="0" smtClean="0"/>
              <a:t>Letters are in the Bible.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Christianity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how the early Christian Church developed.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Martyr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People/Peoples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of Christianity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group of 4…</a:t>
            </a:r>
          </a:p>
          <a:p>
            <a:r>
              <a:rPr lang="en-US" dirty="0" smtClean="0"/>
              <a:t>Your group will make a mind-map of the growth of Christianity.</a:t>
            </a:r>
          </a:p>
          <a:p>
            <a:r>
              <a:rPr lang="en-US" dirty="0" smtClean="0"/>
              <a:t>You will have 5 minutes to complete this assignment.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of Christianity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dirty="0" smtClean="0"/>
              <a:t>Disciples</a:t>
            </a:r>
          </a:p>
          <a:p>
            <a:r>
              <a:rPr lang="en-US" dirty="0" smtClean="0"/>
              <a:t>Role of Paul</a:t>
            </a:r>
          </a:p>
          <a:p>
            <a:r>
              <a:rPr lang="en-US" dirty="0" smtClean="0"/>
              <a:t>Sources of Unity</a:t>
            </a:r>
            <a:endParaRPr lang="en-US" dirty="0"/>
          </a:p>
        </p:txBody>
      </p:sp>
      <p:pic>
        <p:nvPicPr>
          <p:cNvPr id="1026" name="Picture 2" descr="Disciples of Jes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505200"/>
            <a:ext cx="3962400" cy="2971801"/>
          </a:xfrm>
          <a:prstGeom prst="rect">
            <a:avLst/>
          </a:prstGeom>
          <a:noFill/>
        </p:spPr>
      </p:pic>
      <p:pic>
        <p:nvPicPr>
          <p:cNvPr id="1028" name="Picture 4" descr="http://home.CatholicWeb.com/stpauloftarsus/images/stpau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048000"/>
            <a:ext cx="2057400" cy="3429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persecution to acceptanc</a:t>
            </a:r>
            <a:r>
              <a:rPr lang="en-US" dirty="0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 more and more people turned to Christianity, Roman officials began to see it as a threat to their rule.</a:t>
            </a:r>
          </a:p>
          <a:p>
            <a:r>
              <a:rPr lang="en-US" dirty="0" smtClean="0"/>
              <a:t>In What ways were the Christians a threat to the Romans?</a:t>
            </a:r>
          </a:p>
          <a:p>
            <a:pPr lvl="1"/>
            <a:r>
              <a:rPr lang="en-US" dirty="0" smtClean="0"/>
              <a:t>The Christians did not accept the Roman Gods or celebrate their festivals.</a:t>
            </a:r>
          </a:p>
          <a:p>
            <a:pPr lvl="1"/>
            <a:r>
              <a:rPr lang="en-US" dirty="0" smtClean="0"/>
              <a:t>They refused to worship the emperor as a god.</a:t>
            </a:r>
          </a:p>
          <a:p>
            <a:pPr lvl="1"/>
            <a:r>
              <a:rPr lang="en-US" dirty="0" smtClean="0"/>
              <a:t>Romans found some Christian ways strange.</a:t>
            </a:r>
          </a:p>
          <a:p>
            <a:pPr lvl="1"/>
            <a:r>
              <a:rPr lang="en-US" dirty="0" smtClean="0"/>
              <a:t>Christians stayed away from the gladiatorial contests and at times refused to serve in the army.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64, Rome caught on fire and Nero blamed the Christians for it.</a:t>
            </a:r>
          </a:p>
          <a:p>
            <a:r>
              <a:rPr lang="en-US" dirty="0" smtClean="0"/>
              <a:t>He began systematic persecution of the Christians.</a:t>
            </a:r>
          </a:p>
          <a:p>
            <a:r>
              <a:rPr lang="en-US" dirty="0" smtClean="0"/>
              <a:t>How did Nero persecute the Christians?</a:t>
            </a:r>
          </a:p>
          <a:p>
            <a:pPr lvl="1"/>
            <a:r>
              <a:rPr lang="en-US" dirty="0" smtClean="0"/>
              <a:t>Lost their property</a:t>
            </a:r>
          </a:p>
          <a:p>
            <a:pPr lvl="1"/>
            <a:r>
              <a:rPr lang="en-US" dirty="0" smtClean="0"/>
              <a:t>Were imprisoned</a:t>
            </a:r>
          </a:p>
          <a:p>
            <a:pPr lvl="1"/>
            <a:r>
              <a:rPr lang="en-US" dirty="0" smtClean="0"/>
              <a:t>Executed</a:t>
            </a:r>
          </a:p>
          <a:p>
            <a:pPr lvl="1"/>
            <a:r>
              <a:rPr lang="en-US" dirty="0" smtClean="0"/>
              <a:t>Sent to face wild beasts in the arena</a:t>
            </a:r>
          </a:p>
          <a:p>
            <a:r>
              <a:rPr lang="en-US" dirty="0" smtClean="0"/>
              <a:t>Define Martyrs</a:t>
            </a:r>
          </a:p>
          <a:p>
            <a:pPr lvl="1"/>
            <a:r>
              <a:rPr lang="en-US" dirty="0" smtClean="0"/>
              <a:t>People who suffer or die for a cause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was the earliest symbol of the Christian Church?</a:t>
            </a:r>
            <a:endParaRPr lang="en-US" dirty="0"/>
          </a:p>
        </p:txBody>
      </p:sp>
      <p:pic>
        <p:nvPicPr>
          <p:cNvPr id="22532" name="Picture 4" descr="Fish symbol on the catacomb wall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10000"/>
            <a:ext cx="4064000" cy="3048000"/>
          </a:xfrm>
          <a:prstGeom prst="rect">
            <a:avLst/>
          </a:prstGeom>
          <a:noFill/>
        </p:spPr>
      </p:pic>
      <p:pic>
        <p:nvPicPr>
          <p:cNvPr id="22534" name="Picture 6" descr="Two fish and anchor in the catacomb of Domitill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3693" y="1447800"/>
            <a:ext cx="5010308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311</Words>
  <Application>Microsoft Office PowerPoint</Application>
  <PresentationFormat>On-screen Show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Christianity</vt:lpstr>
      <vt:lpstr>Objectives</vt:lpstr>
      <vt:lpstr>Key Term</vt:lpstr>
      <vt:lpstr>People/Peoples</vt:lpstr>
      <vt:lpstr>Growth of Christianity</vt:lpstr>
      <vt:lpstr>Growth of Christianity</vt:lpstr>
      <vt:lpstr>From persecution to acceptance</vt:lpstr>
      <vt:lpstr>Persecution</vt:lpstr>
      <vt:lpstr>What was the earliest symbol of the Christian Church?</vt:lpstr>
      <vt:lpstr>Acceptance</vt:lpstr>
      <vt:lpstr>Objectives</vt:lpstr>
      <vt:lpstr>Key Term</vt:lpstr>
      <vt:lpstr>People/Peoples</vt:lpstr>
      <vt:lpstr>Christianity</vt:lpstr>
    </vt:vector>
  </TitlesOfParts>
  <Company>lwhs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Christianity</dc:title>
  <dc:creator>lwhs</dc:creator>
  <cp:lastModifiedBy>LWHS</cp:lastModifiedBy>
  <cp:revision>4</cp:revision>
  <dcterms:created xsi:type="dcterms:W3CDTF">2014-10-29T13:21:19Z</dcterms:created>
  <dcterms:modified xsi:type="dcterms:W3CDTF">2014-10-31T18:53:58Z</dcterms:modified>
</cp:coreProperties>
</file>