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3" r:id="rId8"/>
    <p:sldId id="260" r:id="rId9"/>
    <p:sldId id="261" r:id="rId10"/>
    <p:sldId id="259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22F2-BBE3-46A4-92E3-B2B19DE4A92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AE4B-1DEE-43E3-AC9B-EA30040EC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22F2-BBE3-46A4-92E3-B2B19DE4A92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AE4B-1DEE-43E3-AC9B-EA30040EC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22F2-BBE3-46A4-92E3-B2B19DE4A92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AE4B-1DEE-43E3-AC9B-EA30040EC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22F2-BBE3-46A4-92E3-B2B19DE4A92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AE4B-1DEE-43E3-AC9B-EA30040EC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22F2-BBE3-46A4-92E3-B2B19DE4A92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AE4B-1DEE-43E3-AC9B-EA30040EC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22F2-BBE3-46A4-92E3-B2B19DE4A92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AE4B-1DEE-43E3-AC9B-EA30040EC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22F2-BBE3-46A4-92E3-B2B19DE4A92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AE4B-1DEE-43E3-AC9B-EA30040EC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22F2-BBE3-46A4-92E3-B2B19DE4A92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AE4B-1DEE-43E3-AC9B-EA30040EC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22F2-BBE3-46A4-92E3-B2B19DE4A92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AE4B-1DEE-43E3-AC9B-EA30040EC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22F2-BBE3-46A4-92E3-B2B19DE4A92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AE4B-1DEE-43E3-AC9B-EA30040EC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22F2-BBE3-46A4-92E3-B2B19DE4A92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AE4B-1DEE-43E3-AC9B-EA30040EC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422F2-BBE3-46A4-92E3-B2B19DE4A92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9AE4B-1DEE-43E3-AC9B-EA30040EC03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pedia.org/wiki/File:Forum_Romanium_1RB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url=http://wanderingsintheancientworld.weebly.com/ancient-rome.html&amp;rct=j&amp;frm=1&amp;q=&amp;esrc=s&amp;sa=U&amp;ei=agdAVIzvDdSpyASHvYH4Cw&amp;ved=0CBoQ9QEwAg&amp;usg=AFQjCNGXwbg63pTyw63s1X858kgi1xko3w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google.com/url?url=http://motorcityblog.blogspot.com/2010/03/free-tickets-spartacus-old-redford.html&amp;rct=j&amp;frm=1&amp;q=&amp;esrc=s&amp;sa=U&amp;ei=nQdAVI_wKcWryATsyIHIDg&amp;ved=0CBoQ9QEwAg&amp;usg=AFQjCNE817nWrncpm3JthXjMwb52IBAwQ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Decline of the Republic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Decline of the Republic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on Sections 1 &amp;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5 minutes to review your notes from the past two days.</a:t>
            </a:r>
          </a:p>
          <a:p>
            <a:r>
              <a:rPr lang="en-US" dirty="0" smtClean="0"/>
              <a:t>Remember to look over everything…Roman army, to soldiers, to the decline of the republic.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the steps of the decline of the Roman republic.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People/Peoples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Tiberius and Gaius Gracchus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667000"/>
            <a:ext cx="4953000" cy="3295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 the steps that led to the decline of the Roman Republic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6927"/>
            <a:ext cx="7772400" cy="1470025"/>
          </a:xfrm>
        </p:spPr>
        <p:txBody>
          <a:bodyPr/>
          <a:lstStyle/>
          <a:p>
            <a:r>
              <a:rPr lang="en-US" dirty="0" smtClean="0"/>
              <a:t>Decline of the Republic</a:t>
            </a:r>
            <a:endParaRPr lang="en-US" dirty="0"/>
          </a:p>
        </p:txBody>
      </p:sp>
      <p:pic>
        <p:nvPicPr>
          <p:cNvPr id="1026" name="Picture 2" descr="http://upload.wikimedia.org/wikipedia/commons/thumb/4/4b/Forum_Romanium_1RB.JPG/220px-Forum_Romanium_1RB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264727"/>
            <a:ext cx="1892300" cy="141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42365"/>
            <a:ext cx="1885950" cy="131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650" y="1295400"/>
            <a:ext cx="22193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930" y="5450899"/>
            <a:ext cx="1864763" cy="1281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218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Decline of the roman republic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Make a time line or list the steps that led to the decline of the Republic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Make sure you use dates &amp; specific event/names</a:t>
            </a:r>
            <a:br>
              <a:rPr lang="en-US" dirty="0" smtClean="0"/>
            </a:br>
            <a:r>
              <a:rPr lang="en-US" dirty="0" smtClean="0"/>
              <a:t>(p133-135)</a:t>
            </a:r>
          </a:p>
          <a:p>
            <a:endParaRPr lang="en-US" dirty="0"/>
          </a:p>
          <a:p>
            <a:r>
              <a:rPr lang="en-US" dirty="0" smtClean="0"/>
              <a:t>Your group will have 15 minutes to this assignment</a:t>
            </a:r>
          </a:p>
          <a:p>
            <a:endParaRPr lang="en-US" dirty="0"/>
          </a:p>
          <a:p>
            <a:r>
              <a:rPr lang="en-US" dirty="0" smtClean="0"/>
              <a:t>GO!  GO!   GO!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61189"/>
            <a:ext cx="3276600" cy="2196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414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to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Slave Labor	</a:t>
            </a:r>
          </a:p>
          <a:p>
            <a:endParaRPr lang="en-US" dirty="0"/>
          </a:p>
          <a:p>
            <a:r>
              <a:rPr lang="en-US" dirty="0" smtClean="0"/>
              <a:t>Conquered Lands</a:t>
            </a:r>
          </a:p>
          <a:p>
            <a:endParaRPr lang="en-US" dirty="0"/>
          </a:p>
          <a:p>
            <a:r>
              <a:rPr lang="en-US" dirty="0" smtClean="0"/>
              <a:t>Brothers</a:t>
            </a:r>
          </a:p>
          <a:p>
            <a:pPr lvl="1"/>
            <a:r>
              <a:rPr lang="en-US" dirty="0" smtClean="0"/>
              <a:t>What did they do?</a:t>
            </a:r>
          </a:p>
          <a:p>
            <a:pPr lvl="1"/>
            <a:r>
              <a:rPr lang="en-US" dirty="0" smtClean="0"/>
              <a:t>What happened to them?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Farmers</a:t>
            </a:r>
          </a:p>
          <a:p>
            <a:endParaRPr lang="en-US" dirty="0"/>
          </a:p>
          <a:p>
            <a:r>
              <a:rPr lang="en-US" dirty="0" smtClean="0"/>
              <a:t>Moving</a:t>
            </a:r>
          </a:p>
          <a:p>
            <a:endParaRPr lang="en-US" dirty="0"/>
          </a:p>
          <a:p>
            <a:r>
              <a:rPr lang="en-US" dirty="0" smtClean="0"/>
              <a:t>Riots?</a:t>
            </a:r>
          </a:p>
          <a:p>
            <a:endParaRPr lang="en-US" dirty="0"/>
          </a:p>
          <a:p>
            <a:r>
              <a:rPr lang="en-US" dirty="0" smtClean="0"/>
              <a:t>Corruption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995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Decline of the Republic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time line should have included…</a:t>
            </a:r>
          </a:p>
          <a:p>
            <a:pPr lvl="1"/>
            <a:r>
              <a:rPr lang="en-US" dirty="0" smtClean="0"/>
              <a:t>Farm debts</a:t>
            </a:r>
          </a:p>
          <a:p>
            <a:pPr lvl="1"/>
            <a:r>
              <a:rPr lang="en-US" dirty="0" smtClean="0"/>
              <a:t>Unemployment</a:t>
            </a:r>
          </a:p>
          <a:p>
            <a:pPr lvl="1"/>
            <a:r>
              <a:rPr lang="en-US" dirty="0" smtClean="0"/>
              <a:t>Attempts to reform - Gracchus Brothers</a:t>
            </a:r>
          </a:p>
          <a:p>
            <a:pPr lvl="1"/>
            <a:r>
              <a:rPr lang="en-US" dirty="0" smtClean="0"/>
              <a:t>Social and political disorder</a:t>
            </a:r>
          </a:p>
          <a:p>
            <a:pPr lvl="1"/>
            <a:r>
              <a:rPr lang="en-US" dirty="0" smtClean="0"/>
              <a:t>Slave revolt - Spartacus</a:t>
            </a:r>
          </a:p>
          <a:p>
            <a:pPr lvl="2">
              <a:buNone/>
            </a:pPr>
            <a:endParaRPr lang="en-US" dirty="0"/>
          </a:p>
        </p:txBody>
      </p:sp>
      <p:pic>
        <p:nvPicPr>
          <p:cNvPr id="1026" name="Picture 2" descr="https://encrypted-tbn0.gstatic.com/images?q=tbn:ANd9GcRi4NHcb3OzpVHBsjLfs0K1p6qU0H7svkEK1uGriozdhKLvxgLm5zH5pe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752974"/>
            <a:ext cx="2057400" cy="1943102"/>
          </a:xfrm>
          <a:prstGeom prst="rect">
            <a:avLst/>
          </a:prstGeom>
          <a:noFill/>
        </p:spPr>
      </p:pic>
      <p:pic>
        <p:nvPicPr>
          <p:cNvPr id="1028" name="Picture 4" descr="https://encrypted-tbn2.gstatic.com/images?q=tbn:ANd9GcSMW3KIweAWKM1vDLVKh7fIogj-3Nhcbn08jbguql8XRh_YqZvwB6fKlGk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3733800"/>
            <a:ext cx="2362200" cy="28807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the steps of the decline of the Roman republic.</a:t>
            </a:r>
          </a:p>
          <a:p>
            <a:pPr lvl="1"/>
            <a:r>
              <a:rPr lang="en-US" b="1" dirty="0" smtClean="0"/>
              <a:t>Civil wars, slave revolts, poor leadership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People/Peoples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Tiberius and Gaius Gracchus</a:t>
            </a:r>
          </a:p>
          <a:p>
            <a:pPr lvl="1"/>
            <a:r>
              <a:rPr lang="en-US" b="1" dirty="0" smtClean="0"/>
              <a:t>Brothers who were killed in street violence because they fought for land reform.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176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Decline of the Republic</vt:lpstr>
      <vt:lpstr>Objective</vt:lpstr>
      <vt:lpstr>People/Peoples</vt:lpstr>
      <vt:lpstr>Decline of the Republic</vt:lpstr>
      <vt:lpstr>Decline of the roman republic</vt:lpstr>
      <vt:lpstr>Items to list</vt:lpstr>
      <vt:lpstr>Decline of the Republic</vt:lpstr>
      <vt:lpstr>Objective</vt:lpstr>
      <vt:lpstr>People/Peoples</vt:lpstr>
      <vt:lpstr>Decline of the Republic</vt:lpstr>
      <vt:lpstr>Quiz on Sections 1 &amp; 2</vt:lpstr>
    </vt:vector>
  </TitlesOfParts>
  <Company>lwhs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Decline of the Republic</dc:title>
  <dc:creator>lwhs</dc:creator>
  <cp:lastModifiedBy>LWHS</cp:lastModifiedBy>
  <cp:revision>5</cp:revision>
  <dcterms:created xsi:type="dcterms:W3CDTF">2014-10-16T17:54:18Z</dcterms:created>
  <dcterms:modified xsi:type="dcterms:W3CDTF">2014-10-23T21:44:58Z</dcterms:modified>
</cp:coreProperties>
</file>