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047EFA-F6F9-414D-871F-F91C2ABA0D9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5DE2EA-4887-4523-811E-01E7F85CC8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Italian City-States</a:t>
            </a:r>
            <a:br>
              <a:rPr lang="en-US" dirty="0" smtClean="0"/>
            </a:br>
            <a:r>
              <a:rPr lang="en-US" dirty="0" smtClean="0"/>
              <a:t>Recovery of Classical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4419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Interest in earthly life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Humanists tried to understand the civilizations of the ancients/MA support and clarify church teachings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**Humanists believed that life should be lived to the fullest/MA earthly existence a preparation for the after life.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06705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Interest in unique qualities that made one person stand out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Ideal Renaissance person:  educated, witty , charming, and artistically creative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Military and athletic skills also a plus.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481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Valued public service like Romans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Believed education in the humanities was a sound preparation for life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Political climate was one of intense rivalry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2133600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0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Niccolo</a:t>
            </a:r>
            <a:r>
              <a:rPr lang="en-US" dirty="0" smtClean="0"/>
              <a:t> 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*Wrote </a:t>
            </a:r>
            <a:r>
              <a:rPr lang="en-US" b="1" i="1" dirty="0" smtClean="0">
                <a:solidFill>
                  <a:schemeClr val="tx2"/>
                </a:solidFill>
              </a:rPr>
              <a:t>The Prince </a:t>
            </a:r>
            <a:r>
              <a:rPr lang="en-US" b="1" dirty="0" smtClean="0">
                <a:solidFill>
                  <a:schemeClr val="tx2"/>
                </a:solidFill>
              </a:rPr>
              <a:t>–a guide book for effect ruling*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*Pointed out that rulers often lied, broke treaties and killed, but actions must be judged only by their results.*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939746" cy="52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648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Make use of education and talents at home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Rich ladies studied poetry, languages, and music to entertain their husbands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72" y="2514600"/>
            <a:ext cx="36637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Isabella </a:t>
            </a:r>
            <a:r>
              <a:rPr lang="en-US" dirty="0" err="1" smtClean="0"/>
              <a:t>d’Este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Patron of the arts and learning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Diplomat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Renaissance women were better educated than Medieval women, but still had little chance to shape economic and political life.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705100" cy="43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Describe why the Italian city-states were a favorable setting for a cultural rebirth.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Centrally located, wealthy bankers who supported art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Summarize the Renaissance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Period of rebirth, creativity, changes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Patron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Wealthy supporter of the arts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Humanism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Intellectual movement that focused on human and worldly concerns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Humanities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Study of subjects such as grammar, rhetoric 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Lorenzo de Medici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Wealthy banker and patron of the arts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Machiavelli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Wrote </a:t>
            </a:r>
            <a:r>
              <a:rPr lang="en-US" b="1" i="1" dirty="0" smtClean="0">
                <a:solidFill>
                  <a:srgbClr val="FF0000"/>
                </a:solidFill>
              </a:rPr>
              <a:t>The Prince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Francesco Petrarch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Humanist who created a library of ancient works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Describe why the Italian city-states were a favorable setting for a cultural rebirth.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Summarize the renaissance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Patron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Humanism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humanities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Lorenzo de Medici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Machiavelli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Francesco Petrarch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**Begins in 1350 and lasts until 1527**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**Means rebirth**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Rebirth of what?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The old classical cultures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Time of creativity and change in social , political, economic, and cultural arenas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Changed view of themselves and the world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Interest in classical culture gave rise to the </a:t>
            </a:r>
            <a:r>
              <a:rPr lang="en-US" b="1" u="sng" dirty="0" smtClean="0">
                <a:solidFill>
                  <a:schemeClr val="tx2"/>
                </a:solidFill>
              </a:rPr>
              <a:t>humanities, </a:t>
            </a:r>
            <a:r>
              <a:rPr lang="en-US" b="1" dirty="0" smtClean="0">
                <a:solidFill>
                  <a:schemeClr val="tx2"/>
                </a:solidFill>
              </a:rPr>
              <a:t>which included Latin and Greek language, literature, composition, history, and philosophy.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Gave rise to </a:t>
            </a:r>
            <a:r>
              <a:rPr lang="en-US" b="1" u="sng" dirty="0" smtClean="0">
                <a:solidFill>
                  <a:schemeClr val="tx2"/>
                </a:solidFill>
              </a:rPr>
              <a:t>Humanism, </a:t>
            </a:r>
            <a:r>
              <a:rPr lang="en-US" b="1" dirty="0" smtClean="0">
                <a:solidFill>
                  <a:schemeClr val="tx2"/>
                </a:solidFill>
              </a:rPr>
              <a:t>a movement in thought which focused more on human and worldly concerns rather than just religious issues.</a:t>
            </a:r>
          </a:p>
          <a:p>
            <a:pPr marL="0" indent="0">
              <a:buNone/>
            </a:pP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did the Renaissance begin in Italian City –States?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Geography—natural gateway between the East and the West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Good for an exchange of ideas and culture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Black Death hit Italy early, but also left there first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Wealthy *</a:t>
            </a:r>
            <a:r>
              <a:rPr lang="en-US" b="1" dirty="0" smtClean="0">
                <a:solidFill>
                  <a:srgbClr val="FF0000"/>
                </a:solidFill>
              </a:rPr>
              <a:t>patrons, or financial supporters of the arts</a:t>
            </a:r>
            <a:r>
              <a:rPr lang="en-US" b="1" dirty="0" smtClean="0">
                <a:solidFill>
                  <a:schemeClr val="tx2"/>
                </a:solidFill>
              </a:rPr>
              <a:t>*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Banking family from Florence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Greatest Lorenzo the Magnificent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Scholar, architect, poet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Collected a huge library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Expanded the University of Florence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Hired artists to create works of art for his palace.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676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44497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Considered to be the “father of humanism”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Collector of ancient manuscripts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Rediscovered a number of Roman authors whose work had been forgotten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As a poet, Roman texts served as an inspiration for his own work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Found dead in his library while working on his writing.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76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</TotalTime>
  <Words>542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Italian City-States Recovery of Classical Culture</vt:lpstr>
      <vt:lpstr>Objectives</vt:lpstr>
      <vt:lpstr>Key Terms </vt:lpstr>
      <vt:lpstr>People</vt:lpstr>
      <vt:lpstr>Renaissance</vt:lpstr>
      <vt:lpstr>Humanism</vt:lpstr>
      <vt:lpstr>Italian City-States</vt:lpstr>
      <vt:lpstr>Medici Family</vt:lpstr>
      <vt:lpstr>Petrarch</vt:lpstr>
      <vt:lpstr>New Attitudes</vt:lpstr>
      <vt:lpstr>Focus on the Individual</vt:lpstr>
      <vt:lpstr>Public Service and Politics</vt:lpstr>
      <vt:lpstr>Niccolo Machiavelli</vt:lpstr>
      <vt:lpstr>Role of Women</vt:lpstr>
      <vt:lpstr>Isabella d’Este</vt:lpstr>
      <vt:lpstr>Objectives</vt:lpstr>
      <vt:lpstr>Key Terms </vt:lpstr>
      <vt:lpstr>People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City-States Recovery of Classical Culture</dc:title>
  <dc:creator>Nancy L. Campbell</dc:creator>
  <cp:lastModifiedBy>Nancy L. Campbell</cp:lastModifiedBy>
  <cp:revision>15</cp:revision>
  <dcterms:created xsi:type="dcterms:W3CDTF">2013-03-11T15:43:13Z</dcterms:created>
  <dcterms:modified xsi:type="dcterms:W3CDTF">2013-03-18T15:34:17Z</dcterms:modified>
</cp:coreProperties>
</file>