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D907-B56B-47AA-8DAB-BC70FBD9A5FA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F179-4298-4EBA-927F-C74588C5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5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D907-B56B-47AA-8DAB-BC70FBD9A5FA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F179-4298-4EBA-927F-C74588C5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4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D907-B56B-47AA-8DAB-BC70FBD9A5FA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F179-4298-4EBA-927F-C74588C5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3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D907-B56B-47AA-8DAB-BC70FBD9A5FA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F179-4298-4EBA-927F-C74588C5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9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D907-B56B-47AA-8DAB-BC70FBD9A5FA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F179-4298-4EBA-927F-C74588C5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D907-B56B-47AA-8DAB-BC70FBD9A5FA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F179-4298-4EBA-927F-C74588C5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6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D907-B56B-47AA-8DAB-BC70FBD9A5FA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F179-4298-4EBA-927F-C74588C5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0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D907-B56B-47AA-8DAB-BC70FBD9A5FA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F179-4298-4EBA-927F-C74588C5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9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D907-B56B-47AA-8DAB-BC70FBD9A5FA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F179-4298-4EBA-927F-C74588C5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6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D907-B56B-47AA-8DAB-BC70FBD9A5FA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F179-4298-4EBA-927F-C74588C5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3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D907-B56B-47AA-8DAB-BC70FBD9A5FA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2F179-4298-4EBA-927F-C74588C5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8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DD907-B56B-47AA-8DAB-BC70FBD9A5FA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2F179-4298-4EBA-927F-C74588C53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9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64" y="76200"/>
            <a:ext cx="8977745" cy="3932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3385066"/>
            <a:ext cx="6934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4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0998"/>
            <a:ext cx="8803526" cy="648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172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LWHS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LWHS</dc:creator>
  <cp:lastModifiedBy>LWHS</cp:lastModifiedBy>
  <cp:revision>2</cp:revision>
  <dcterms:created xsi:type="dcterms:W3CDTF">2013-08-23T13:30:49Z</dcterms:created>
  <dcterms:modified xsi:type="dcterms:W3CDTF">2013-08-23T13:33:52Z</dcterms:modified>
</cp:coreProperties>
</file>