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activeX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58" r:id="rId15"/>
    <p:sldId id="260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C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1EC5-2619-4C69-BC3E-00C28C254751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10CC-FA14-47A6-81AA-6F5FD40C0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1EC5-2619-4C69-BC3E-00C28C254751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10CC-FA14-47A6-81AA-6F5FD40C0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1EC5-2619-4C69-BC3E-00C28C254751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10CC-FA14-47A6-81AA-6F5FD40C0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1EC5-2619-4C69-BC3E-00C28C254751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10CC-FA14-47A6-81AA-6F5FD40C0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1EC5-2619-4C69-BC3E-00C28C254751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10CC-FA14-47A6-81AA-6F5FD40C0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1EC5-2619-4C69-BC3E-00C28C254751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10CC-FA14-47A6-81AA-6F5FD40C0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1EC5-2619-4C69-BC3E-00C28C254751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10CC-FA14-47A6-81AA-6F5FD40C0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1EC5-2619-4C69-BC3E-00C28C254751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10CC-FA14-47A6-81AA-6F5FD40C0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1EC5-2619-4C69-BC3E-00C28C254751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10CC-FA14-47A6-81AA-6F5FD40C0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1EC5-2619-4C69-BC3E-00C28C254751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10CC-FA14-47A6-81AA-6F5FD40C0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1EC5-2619-4C69-BC3E-00C28C254751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10CC-FA14-47A6-81AA-6F5FD40C00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41EC5-2619-4C69-BC3E-00C28C254751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C10CC-FA14-47A6-81AA-6F5FD40C00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//upload.wikimedia.org/wikipedia/commons/6/69/Pantheon-panini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//upload.wikimedia.org/wikipedia/commons/6/69/Pantheon-panini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Roman Religion and Literature</a:t>
            </a:r>
            <a:endParaRPr lang="en-US" dirty="0"/>
          </a:p>
        </p:txBody>
      </p:sp>
      <p:pic>
        <p:nvPicPr>
          <p:cNvPr id="1026" name="Picture 2" descr="File:Pantheon-panini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905000"/>
            <a:ext cx="3669284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Leap Frog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Leap, hop, to a new partner.</a:t>
            </a:r>
          </a:p>
          <a:p>
            <a:r>
              <a:rPr lang="en-US" dirty="0" smtClean="0"/>
              <a:t>List the steps in the development of the Greco-Roman culture.</a:t>
            </a:r>
          </a:p>
          <a:p>
            <a:r>
              <a:rPr lang="en-US" dirty="0" smtClean="0"/>
              <a:t>You will have 3 minutes to complete this assignment.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Greco-Roman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They adopted many Greek items. Libraries and works of art.</a:t>
            </a:r>
          </a:p>
          <a:p>
            <a:r>
              <a:rPr lang="en-US" sz="3000" dirty="0" smtClean="0"/>
              <a:t>Greek teachers, poets and philosophers came to work in Roman households.</a:t>
            </a:r>
          </a:p>
          <a:p>
            <a:r>
              <a:rPr lang="en-US" sz="3000" dirty="0" smtClean="0"/>
              <a:t>Some Romans sent their sons to Athens to study.</a:t>
            </a:r>
          </a:p>
          <a:p>
            <a:r>
              <a:rPr lang="en-US" sz="3000" dirty="0" smtClean="0"/>
              <a:t>Romans preserved and spread the Greeks’ devotion to excellence and their use of reason.</a:t>
            </a:r>
          </a:p>
          <a:p>
            <a:r>
              <a:rPr lang="en-US" sz="3000" dirty="0" smtClean="0"/>
              <a:t>Romans added their organizational ability, skill in engineering, and a talent for government and law.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Leap Frog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Leap, hop, to a new partner.</a:t>
            </a:r>
          </a:p>
          <a:p>
            <a:r>
              <a:rPr lang="en-US" dirty="0" smtClean="0"/>
              <a:t>List the Roman author and the books that they wrote and what each book was about.</a:t>
            </a:r>
          </a:p>
          <a:p>
            <a:r>
              <a:rPr lang="en-US" dirty="0" smtClean="0"/>
              <a:t>You will have 2 minutes to complete this assignment.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 Authors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Virgil – Aeneid – Praising the Roman talent for governing.</a:t>
            </a:r>
          </a:p>
          <a:p>
            <a:r>
              <a:rPr lang="en-US" dirty="0" smtClean="0"/>
              <a:t>Livy – History of Rome – Described key figures from Rome’s past in an uncritical, colorful style.</a:t>
            </a:r>
          </a:p>
          <a:p>
            <a:r>
              <a:rPr lang="en-US" dirty="0" smtClean="0"/>
              <a:t>Horace – Wrote that human greed had caused these conflicts and he criticized the luxurious lives of many wealthy Romans.</a:t>
            </a:r>
          </a:p>
          <a:p>
            <a:r>
              <a:rPr lang="en-US" dirty="0" smtClean="0"/>
              <a:t>Ovid – He wrote of wealth, fashion, romance, and other pleasures.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how Greco-Roman civilization was formed.</a:t>
            </a:r>
          </a:p>
          <a:p>
            <a:pPr lvl="1"/>
            <a:r>
              <a:rPr lang="en-US" dirty="0" smtClean="0"/>
              <a:t>Blending of Greek and Roman cultures.</a:t>
            </a:r>
          </a:p>
          <a:p>
            <a:r>
              <a:rPr lang="en-US" dirty="0" smtClean="0"/>
              <a:t>List the Roman contributions to literature, the arts, and technology.</a:t>
            </a:r>
          </a:p>
          <a:p>
            <a:pPr lvl="1"/>
            <a:r>
              <a:rPr lang="en-US" dirty="0" smtClean="0"/>
              <a:t>Ovid retold Greek and Roman myths, aqueducts, </a:t>
            </a:r>
            <a:r>
              <a:rPr lang="en-US" dirty="0" err="1" smtClean="0"/>
              <a:t>Colosseum</a:t>
            </a:r>
            <a:r>
              <a:rPr lang="en-US" dirty="0" smtClean="0"/>
              <a:t>, Circus Maximus were built.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People/Peoples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Ovid</a:t>
            </a:r>
          </a:p>
          <a:p>
            <a:pPr lvl="1"/>
            <a:r>
              <a:rPr lang="en-US" dirty="0" smtClean="0"/>
              <a:t>Roman poet/retold both Greek and Roman myths.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Roman Religion and Literature</a:t>
            </a:r>
            <a:endParaRPr lang="en-US" dirty="0"/>
          </a:p>
        </p:txBody>
      </p:sp>
      <p:pic>
        <p:nvPicPr>
          <p:cNvPr id="1026" name="Picture 2" descr="File:Pantheon-panini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905000"/>
            <a:ext cx="3669284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how Greco-Roman civilization was formed.</a:t>
            </a:r>
            <a:endParaRPr lang="en-US" dirty="0" smtClean="0"/>
          </a:p>
          <a:p>
            <a:r>
              <a:rPr lang="en-US" dirty="0" smtClean="0"/>
              <a:t>List the Roman contributions to literature, the arts, and technology.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People/Peoples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is the leap frog challenge</a:t>
            </a:r>
            <a:endParaRPr lang="en-US" dirty="0"/>
          </a:p>
        </p:txBody>
      </p:sp>
      <p:pic>
        <p:nvPicPr>
          <p:cNvPr id="4102" name="Picture 6" descr="http://frugalicious.net/userfiles/images/logo_leapfro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1905000"/>
            <a:ext cx="4114800" cy="4114801"/>
          </a:xfrm>
          <a:prstGeom prst="rect">
            <a:avLst/>
          </a:prstGeom>
          <a:noFill/>
        </p:spPr>
      </p:pic>
    </p:spTree>
    <p:controls>
      <p:control spid="4099" name="DefaultOcx" r:id="rId2" imgW="914400" imgH="228600"/>
      <p:control spid="4100" name="HTMLHidden1" r:id="rId3" imgW="9144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Leap, hop, to a partner.</a:t>
            </a:r>
          </a:p>
          <a:p>
            <a:r>
              <a:rPr lang="en-US" dirty="0" smtClean="0"/>
              <a:t>What were the main features of Roman religion?</a:t>
            </a:r>
          </a:p>
          <a:p>
            <a:r>
              <a:rPr lang="en-US" dirty="0" smtClean="0"/>
              <a:t>You will have 3 minutes to complete this assignment.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Roman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Worshipped many gods and goddesses</a:t>
            </a:r>
          </a:p>
          <a:p>
            <a:r>
              <a:rPr lang="en-US" dirty="0" smtClean="0"/>
              <a:t>Practiced ancestor worship</a:t>
            </a:r>
          </a:p>
          <a:p>
            <a:r>
              <a:rPr lang="en-US" dirty="0" smtClean="0"/>
              <a:t>Gods…</a:t>
            </a:r>
          </a:p>
          <a:p>
            <a:pPr lvl="1"/>
            <a:r>
              <a:rPr lang="en-US" dirty="0" smtClean="0"/>
              <a:t>Jupiter – god of sky – Zeus</a:t>
            </a:r>
          </a:p>
          <a:p>
            <a:pPr lvl="1"/>
            <a:r>
              <a:rPr lang="en-US" dirty="0" smtClean="0"/>
              <a:t>Mars – god of war – Ares</a:t>
            </a:r>
          </a:p>
          <a:p>
            <a:pPr lvl="1"/>
            <a:r>
              <a:rPr lang="en-US" dirty="0" smtClean="0"/>
              <a:t>Diana – Goddess of the moon – Demeter</a:t>
            </a:r>
          </a:p>
          <a:p>
            <a:pPr lvl="1"/>
            <a:r>
              <a:rPr lang="en-US" dirty="0" smtClean="0"/>
              <a:t>Juno - Hera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Roman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Morality was not a major concern</a:t>
            </a:r>
          </a:p>
          <a:p>
            <a:r>
              <a:rPr lang="en-US" dirty="0" smtClean="0"/>
              <a:t>They believed that the gods’ only demand was to be properly respected</a:t>
            </a:r>
          </a:p>
          <a:p>
            <a:r>
              <a:rPr lang="en-US" dirty="0" smtClean="0"/>
              <a:t>They preformed complex ceremonies to earn the gods’ favor</a:t>
            </a:r>
          </a:p>
          <a:p>
            <a:r>
              <a:rPr lang="en-US" dirty="0" smtClean="0"/>
              <a:t>Romans viewed changes in nature as signs from the gods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Leap Frog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Leap, hop, to a new partner.</a:t>
            </a:r>
          </a:p>
          <a:p>
            <a:r>
              <a:rPr lang="en-US" dirty="0" smtClean="0"/>
              <a:t>List the steps for the decline in Roman religion.</a:t>
            </a:r>
          </a:p>
          <a:p>
            <a:r>
              <a:rPr lang="en-US" dirty="0" smtClean="0"/>
              <a:t>You will have 2 minutes to complete this assignment.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Decline of Roman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offered no…</a:t>
            </a:r>
          </a:p>
          <a:p>
            <a:r>
              <a:rPr lang="en-US" dirty="0" smtClean="0"/>
              <a:t>Moral code</a:t>
            </a:r>
          </a:p>
          <a:p>
            <a:r>
              <a:rPr lang="en-US" dirty="0" smtClean="0"/>
              <a:t>No emotional warmth</a:t>
            </a:r>
          </a:p>
          <a:p>
            <a:r>
              <a:rPr lang="en-US" dirty="0" smtClean="0"/>
              <a:t>No promise of an afterlife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465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Roman Religion and Literature</vt:lpstr>
      <vt:lpstr>Objectives</vt:lpstr>
      <vt:lpstr>People/Peoples</vt:lpstr>
      <vt:lpstr>Today is the leap frog challenge</vt:lpstr>
      <vt:lpstr>Religion</vt:lpstr>
      <vt:lpstr>Features of Roman religion</vt:lpstr>
      <vt:lpstr>Features of Roman religion</vt:lpstr>
      <vt:lpstr>Leap Frog #2</vt:lpstr>
      <vt:lpstr>Decline of Roman religion</vt:lpstr>
      <vt:lpstr>Leap Frog #3</vt:lpstr>
      <vt:lpstr>Greco-Roman Culture</vt:lpstr>
      <vt:lpstr>Leap Frog #4</vt:lpstr>
      <vt:lpstr>Roman Authors</vt:lpstr>
      <vt:lpstr>Objectives</vt:lpstr>
      <vt:lpstr>People/Peoples</vt:lpstr>
      <vt:lpstr>Roman Religion and Literature</vt:lpstr>
    </vt:vector>
  </TitlesOfParts>
  <Company>lwhs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 Religion and Literature</dc:title>
  <dc:creator>lwhs</dc:creator>
  <cp:lastModifiedBy>lwhs</cp:lastModifiedBy>
  <cp:revision>14</cp:revision>
  <dcterms:created xsi:type="dcterms:W3CDTF">2014-10-23T13:23:58Z</dcterms:created>
  <dcterms:modified xsi:type="dcterms:W3CDTF">2014-10-23T15:38:34Z</dcterms:modified>
</cp:coreProperties>
</file>