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4" r:id="rId6"/>
    <p:sldId id="265" r:id="rId7"/>
    <p:sldId id="260" r:id="rId8"/>
    <p:sldId id="266" r:id="rId9"/>
    <p:sldId id="261" r:id="rId10"/>
    <p:sldId id="263" r:id="rId11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5B20E-3FCF-47BD-9155-9647AAB85388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62AABD-FF15-4459-8E83-39A8284405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81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BF2E-BACA-4D97-A538-C156D6E6CBA0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6A179-CF19-4C81-8358-857EC627C2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BF2E-BACA-4D97-A538-C156D6E6CBA0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6A179-CF19-4C81-8358-857EC627C2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BF2E-BACA-4D97-A538-C156D6E6CBA0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6A179-CF19-4C81-8358-857EC627C2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BF2E-BACA-4D97-A538-C156D6E6CBA0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6A179-CF19-4C81-8358-857EC627C2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BF2E-BACA-4D97-A538-C156D6E6CBA0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6A179-CF19-4C81-8358-857EC627C2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BF2E-BACA-4D97-A538-C156D6E6CBA0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6A179-CF19-4C81-8358-857EC627C2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BF2E-BACA-4D97-A538-C156D6E6CBA0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6A179-CF19-4C81-8358-857EC627C2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BF2E-BACA-4D97-A538-C156D6E6CBA0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6A179-CF19-4C81-8358-857EC627C2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BF2E-BACA-4D97-A538-C156D6E6CBA0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6A179-CF19-4C81-8358-857EC627C2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BF2E-BACA-4D97-A538-C156D6E6CBA0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6A179-CF19-4C81-8358-857EC627C2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62FBF2E-BACA-4D97-A538-C156D6E6CBA0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646A179-CF19-4C81-8358-857EC627C2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62FBF2E-BACA-4D97-A538-C156D6E6CBA0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646A179-CF19-4C81-8358-857EC627C2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youtube.com/watch?v=QQtJNK5_8Uk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youtube.com/watch?v=fbP0JWQeXag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youtube.com/watch?v=OaKgLHy2eBA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The Critical Period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Origins of American Government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Annapolis Convention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Sept. 11, 1786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Only 5 of 13 states arrive to discuss commerce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Leads to Constitutional Convention</a:t>
            </a:r>
          </a:p>
          <a:p>
            <a:pPr marL="633222" indent="-514350">
              <a:buFont typeface="+mj-lt"/>
              <a:buAutoNum type="arabicPeriod"/>
            </a:pPr>
            <a:r>
              <a:rPr lang="en-US" smtClean="0">
                <a:hlinkClick r:id="rId2"/>
              </a:rPr>
              <a:t>Summary</a:t>
            </a:r>
            <a:endParaRPr lang="en-US" dirty="0"/>
          </a:p>
        </p:txBody>
      </p:sp>
      <p:pic>
        <p:nvPicPr>
          <p:cNvPr id="5" name="Content Placeholder 4" descr="annapolis report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201435" y="1773238"/>
            <a:ext cx="2932129" cy="462438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I can name the strengths and weaknesses of the Articles of Confederation</a:t>
            </a:r>
          </a:p>
          <a:p>
            <a:r>
              <a:rPr lang="en-US" dirty="0" smtClean="0"/>
              <a:t>2. I can state why the early Americans believed the Post-Revolutionary government needed to be changed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Articles of Confederation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3962400" cy="4855464"/>
          </a:xfrm>
        </p:spPr>
        <p:txBody>
          <a:bodyPr>
            <a:normAutofit fontScale="92500" lnSpcReduction="20000"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Nov. 15</a:t>
            </a:r>
            <a:r>
              <a:rPr lang="en-US" baseline="30000" dirty="0" smtClean="0"/>
              <a:t>th</a:t>
            </a:r>
            <a:r>
              <a:rPr lang="en-US" dirty="0" smtClean="0"/>
              <a:t>, 1777 </a:t>
            </a:r>
            <a:r>
              <a:rPr lang="en-US" i="1" dirty="0" smtClean="0"/>
              <a:t>created</a:t>
            </a: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u="sng" dirty="0" smtClean="0"/>
              <a:t>Ratified</a:t>
            </a:r>
            <a:r>
              <a:rPr lang="en-US" dirty="0" smtClean="0"/>
              <a:t>—Mar. 1, 1781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Established a firm league of Friendship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States kept freedom, independence, and every power and Jurisdiction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States  formed common defense  and general welfare.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>
                <a:hlinkClick r:id="rId2"/>
              </a:rPr>
              <a:t>http://www.youtube.com/watch?v=fbP0JWQeXag</a:t>
            </a:r>
            <a:endParaRPr lang="en-US" dirty="0"/>
          </a:p>
        </p:txBody>
      </p:sp>
      <p:pic>
        <p:nvPicPr>
          <p:cNvPr id="5" name="Content Placeholder 4" descr="Art. of Conf.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425004" y="1773238"/>
            <a:ext cx="2484991" cy="462438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Governmental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029200" cy="4701809"/>
          </a:xfrm>
        </p:spPr>
        <p:txBody>
          <a:bodyPr>
            <a:normAutofit lnSpcReduction="10000"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A congress was created </a:t>
            </a:r>
          </a:p>
          <a:p>
            <a:pPr marL="633222" indent="-514350">
              <a:buFont typeface="+mj-lt"/>
              <a:buAutoNum type="arabicPeriod"/>
            </a:pPr>
            <a:r>
              <a:rPr lang="en-US" u="sng" dirty="0" smtClean="0"/>
              <a:t>No Judicial  Branch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Each state </a:t>
            </a:r>
            <a:r>
              <a:rPr lang="en-US" smtClean="0"/>
              <a:t>had </a:t>
            </a:r>
            <a:r>
              <a:rPr lang="en-US" smtClean="0"/>
              <a:t>one </a:t>
            </a:r>
            <a:r>
              <a:rPr lang="en-US" dirty="0" smtClean="0"/>
              <a:t>vote in Congress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Members of Congress chose the President from Congress every year.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However, not called President, called presiding officer.</a:t>
            </a:r>
            <a:endParaRPr lang="en-US" sz="3200" dirty="0"/>
          </a:p>
        </p:txBody>
      </p:sp>
      <p:pic>
        <p:nvPicPr>
          <p:cNvPr id="1026" name="Picture 2" descr="Legacies 0508 foodforthought FU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1524000"/>
            <a:ext cx="3053021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Powers of 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Congress Could</a:t>
            </a:r>
          </a:p>
          <a:p>
            <a:pPr algn="ctr">
              <a:buNone/>
            </a:pPr>
            <a:endParaRPr lang="en-US" dirty="0" smtClean="0"/>
          </a:p>
          <a:p>
            <a:r>
              <a:rPr lang="en-US" dirty="0" smtClean="0"/>
              <a:t>Make war and peace</a:t>
            </a:r>
          </a:p>
          <a:p>
            <a:r>
              <a:rPr lang="en-US" dirty="0" smtClean="0"/>
              <a:t>Make treaties</a:t>
            </a:r>
          </a:p>
          <a:p>
            <a:r>
              <a:rPr lang="en-US" dirty="0" smtClean="0"/>
              <a:t>Borrow money</a:t>
            </a:r>
          </a:p>
          <a:p>
            <a:r>
              <a:rPr lang="en-US" dirty="0" smtClean="0"/>
              <a:t>Set up a money system</a:t>
            </a:r>
          </a:p>
          <a:p>
            <a:r>
              <a:rPr lang="en-US" dirty="0" smtClean="0"/>
              <a:t>Establish a post office</a:t>
            </a:r>
          </a:p>
          <a:p>
            <a:r>
              <a:rPr lang="en-US" dirty="0" smtClean="0"/>
              <a:t>Build a Navy and Army</a:t>
            </a:r>
          </a:p>
          <a:p>
            <a:r>
              <a:rPr lang="en-US" dirty="0" smtClean="0"/>
              <a:t>And settle disputes among States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2895" y="2895600"/>
            <a:ext cx="2795617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State Obligations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Obey Congress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Treat each other fairly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Surrender fugitives from one state to another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Must protect Life and Property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4572000"/>
            <a:ext cx="339172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Weaknesses of the 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 Only 1 vote for each state</a:t>
            </a:r>
          </a:p>
          <a:p>
            <a:r>
              <a:rPr lang="en-US" dirty="0" smtClean="0"/>
              <a:t>2. No power to tax</a:t>
            </a:r>
          </a:p>
          <a:p>
            <a:r>
              <a:rPr lang="en-US" dirty="0" smtClean="0"/>
              <a:t>3. No power to regulate commerce</a:t>
            </a:r>
          </a:p>
          <a:p>
            <a:r>
              <a:rPr lang="en-US" dirty="0" smtClean="0"/>
              <a:t>4. No executive</a:t>
            </a:r>
          </a:p>
          <a:p>
            <a:r>
              <a:rPr lang="en-US" dirty="0" smtClean="0"/>
              <a:t>5. No court system</a:t>
            </a:r>
          </a:p>
          <a:p>
            <a:r>
              <a:rPr lang="en-US" dirty="0" smtClean="0"/>
              <a:t>6. 9/13 needed to pass laws</a:t>
            </a:r>
          </a:p>
          <a:p>
            <a:r>
              <a:rPr lang="en-US" dirty="0" smtClean="0"/>
              <a:t>7. Articles only changed with all 13 states agreeing</a:t>
            </a:r>
            <a:endParaRPr lang="en-US" dirty="0"/>
          </a:p>
        </p:txBody>
      </p:sp>
      <p:pic>
        <p:nvPicPr>
          <p:cNvPr id="5" name="Content Placeholder 4" descr="tak11_power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62500" y="2475706"/>
            <a:ext cx="3810000" cy="32194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Critical Period</a:t>
            </a:r>
            <a:br>
              <a:rPr lang="en-US" dirty="0" smtClean="0"/>
            </a:br>
            <a:r>
              <a:rPr lang="en-US" dirty="0" smtClean="0"/>
              <a:t>1780’s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Peace brought economic and political problems into focus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States fought, created own armies, and made agreements with other nations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States created own money w/ no backing of it.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514600"/>
            <a:ext cx="3475170" cy="3028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Shay’s Rebellion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4038600" cy="4623816"/>
          </a:xfrm>
        </p:spPr>
        <p:txBody>
          <a:bodyPr>
            <a:normAutofit fontScale="92500"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1786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Mass. Farmers owed money on land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Never paid for fighting in the Revolution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Mass. Investors closed on mortgages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No court system to solve the problem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Raid on Mass. Armory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>
                <a:hlinkClick r:id="rId2"/>
              </a:rPr>
              <a:t>Shays rebellion</a:t>
            </a:r>
            <a:endParaRPr lang="en-US" dirty="0"/>
          </a:p>
        </p:txBody>
      </p:sp>
      <p:pic>
        <p:nvPicPr>
          <p:cNvPr id="5" name="Content Placeholder 4" descr="shay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066131"/>
            <a:ext cx="4038600" cy="4038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168</TotalTime>
  <Words>313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The Critical Period</vt:lpstr>
      <vt:lpstr>Objectives</vt:lpstr>
      <vt:lpstr>The Articles of Confederation</vt:lpstr>
      <vt:lpstr>Governmental Structure</vt:lpstr>
      <vt:lpstr>Powers of Congress</vt:lpstr>
      <vt:lpstr>State Obligations</vt:lpstr>
      <vt:lpstr>7 Weaknesses of the Articles</vt:lpstr>
      <vt:lpstr> The Critical Period 1780’s </vt:lpstr>
      <vt:lpstr>Shay’s Rebellion</vt:lpstr>
      <vt:lpstr>Annapolis Convention</vt:lpstr>
    </vt:vector>
  </TitlesOfParts>
  <Company>lwhs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Critical Period</dc:title>
  <dc:creator>lwhs</dc:creator>
  <cp:lastModifiedBy>bob</cp:lastModifiedBy>
  <cp:revision>19</cp:revision>
  <dcterms:created xsi:type="dcterms:W3CDTF">2009-01-29T16:25:39Z</dcterms:created>
  <dcterms:modified xsi:type="dcterms:W3CDTF">2013-09-18T14:48:25Z</dcterms:modified>
</cp:coreProperties>
</file>